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12"/>
  </p:notesMasterIdLst>
  <p:handoutMasterIdLst>
    <p:handoutMasterId r:id="rId13"/>
  </p:handoutMasterIdLst>
  <p:sldIdLst>
    <p:sldId id="257" r:id="rId2"/>
    <p:sldId id="258" r:id="rId3"/>
    <p:sldId id="259" r:id="rId4"/>
    <p:sldId id="269" r:id="rId5"/>
    <p:sldId id="270" r:id="rId6"/>
    <p:sldId id="265" r:id="rId7"/>
    <p:sldId id="266" r:id="rId8"/>
    <p:sldId id="267" r:id="rId9"/>
    <p:sldId id="268" r:id="rId10"/>
    <p:sldId id="262"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E4EA"/>
    <a:srgbClr val="00FDFF"/>
    <a:srgbClr val="4DCBD7"/>
    <a:srgbClr val="4ACCD7"/>
    <a:srgbClr val="464647"/>
    <a:srgbClr val="606060"/>
    <a:srgbClr val="474747"/>
    <a:srgbClr val="00A3E9"/>
    <a:srgbClr val="00A3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21"/>
    <p:restoredTop sz="94674"/>
  </p:normalViewPr>
  <p:slideViewPr>
    <p:cSldViewPr snapToGrid="0" snapToObjects="1">
      <p:cViewPr varScale="1">
        <p:scale>
          <a:sx n="85" d="100"/>
          <a:sy n="85" d="100"/>
        </p:scale>
        <p:origin x="72" y="1812"/>
      </p:cViewPr>
      <p:guideLst/>
    </p:cSldViewPr>
  </p:slideViewPr>
  <p:notesTextViewPr>
    <p:cViewPr>
      <p:scale>
        <a:sx n="1" d="1"/>
        <a:sy n="1" d="1"/>
      </p:scale>
      <p:origin x="0" y="0"/>
    </p:cViewPr>
  </p:notesTextViewPr>
  <p:notesViewPr>
    <p:cSldViewPr snapToGrid="0" snapToObjects="1">
      <p:cViewPr varScale="1">
        <p:scale>
          <a:sx n="134" d="100"/>
          <a:sy n="134" d="100"/>
        </p:scale>
        <p:origin x="311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6C108-863D-6847-89AB-678818297FD1}" type="datetimeFigureOut">
              <a:rPr kumimoji="1" lang="zh-CN" altLang="en-US" smtClean="0"/>
              <a:t>2023/3/28</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3D359CF-D63C-FE4C-B143-90A4B5673398}" type="slidenum">
              <a:rPr kumimoji="1" lang="zh-CN" altLang="en-US" smtClean="0"/>
              <a:t>‹#›</a:t>
            </a:fld>
            <a:endParaRPr kumimoji="1"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6CD8DD-35A0-114F-AA91-2E7169842A94}" type="datetimeFigureOut">
              <a:rPr kumimoji="1" lang="zh-CN" altLang="en-US" smtClean="0"/>
              <a:t>2023/3/28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5048E7-280A-B34E-8E5C-B4CF7F0651FB}"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1" y="0"/>
            <a:ext cx="12192001" cy="6858000"/>
          </a:xfrm>
          <a:prstGeom prst="rect">
            <a:avLst/>
          </a:prstGeom>
        </p:spPr>
      </p:pic>
      <p:sp>
        <p:nvSpPr>
          <p:cNvPr id="13" name="标题 11"/>
          <p:cNvSpPr>
            <a:spLocks noGrp="1"/>
          </p:cNvSpPr>
          <p:nvPr>
            <p:ph type="title" hasCustomPrompt="1"/>
          </p:nvPr>
        </p:nvSpPr>
        <p:spPr>
          <a:xfrm>
            <a:off x="818975" y="2158518"/>
            <a:ext cx="5629701" cy="1006933"/>
          </a:xfrm>
        </p:spPr>
        <p:txBody>
          <a:bodyPr>
            <a:noAutofit/>
          </a:bodyPr>
          <a:lstStyle>
            <a:lvl1pPr algn="l">
              <a:lnSpc>
                <a:spcPct val="100000"/>
              </a:lnSpc>
              <a:defRPr sz="5000" b="1" i="0" baseline="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Click to</a:t>
            </a:r>
            <a:r>
              <a:rPr kumimoji="1" lang="zh-CN" altLang="en-US" dirty="0"/>
              <a:t> </a:t>
            </a:r>
            <a:r>
              <a:rPr kumimoji="1" lang="en-US" altLang="zh-CN" dirty="0"/>
              <a:t>Edit Title</a:t>
            </a:r>
            <a:endParaRPr kumimoji="1" lang="zh-CN" altLang="en-US" dirty="0"/>
          </a:p>
        </p:txBody>
      </p:sp>
      <p:sp>
        <p:nvSpPr>
          <p:cNvPr id="14" name="Text Placeholder 3"/>
          <p:cNvSpPr>
            <a:spLocks noGrp="1"/>
          </p:cNvSpPr>
          <p:nvPr>
            <p:ph type="body" sz="half" idx="2" hasCustomPrompt="1"/>
          </p:nvPr>
        </p:nvSpPr>
        <p:spPr>
          <a:xfrm>
            <a:off x="818975" y="3253661"/>
            <a:ext cx="2949178" cy="526040"/>
          </a:xfrm>
        </p:spPr>
        <p:txBody>
          <a:bodyPr>
            <a:normAutofit/>
          </a:bodyPr>
          <a:lstStyle>
            <a:lvl1pPr marL="0" indent="0" algn="l">
              <a:buNone/>
              <a:defRPr sz="2400" b="0" i="0">
                <a:solidFill>
                  <a:schemeClr val="bg1">
                    <a:lumMod val="50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Title</a:t>
            </a:r>
            <a:endParaRPr lang="zh-CN" altLang="en-US" dirty="0"/>
          </a:p>
        </p:txBody>
      </p:sp>
      <p:pic>
        <p:nvPicPr>
          <p:cNvPr id="19" name="图片 18"/>
          <p:cNvPicPr>
            <a:picLocks noChangeAspect="1"/>
          </p:cNvPicPr>
          <p:nvPr userDrawn="1"/>
        </p:nvPicPr>
        <p:blipFill>
          <a:blip r:embed="rId3"/>
          <a:stretch>
            <a:fillRect/>
          </a:stretch>
        </p:blipFill>
        <p:spPr>
          <a:xfrm>
            <a:off x="-71735" y="-88210"/>
            <a:ext cx="3425190" cy="1593694"/>
          </a:xfrm>
          <a:prstGeom prst="rect">
            <a:avLst/>
          </a:prstGeom>
        </p:spPr>
      </p:pic>
      <p:sp>
        <p:nvSpPr>
          <p:cNvPr id="20" name="文本框 19"/>
          <p:cNvSpPr txBox="1"/>
          <p:nvPr userDrawn="1"/>
        </p:nvSpPr>
        <p:spPr>
          <a:xfrm>
            <a:off x="2357799" y="6321542"/>
            <a:ext cx="5648248" cy="246221"/>
          </a:xfrm>
          <a:prstGeom prst="rect">
            <a:avLst/>
          </a:prstGeom>
          <a:noFill/>
        </p:spPr>
        <p:txBody>
          <a:bodyPr wrap="square" rtlCol="0">
            <a:spAutoFit/>
          </a:bodyPr>
          <a:lstStyle/>
          <a:p>
            <a:pPr defTabSz="685800"/>
            <a:r>
              <a:rPr lang="en-US" altLang="zh-CN" sz="1000" dirty="0">
                <a:solidFill>
                  <a:schemeClr val="bg1">
                    <a:lumMod val="75000"/>
                  </a:schemeClr>
                </a:solidFill>
                <a:latin typeface="Arial" panose="020B0604020202020204" pitchFamily="34" charset="0"/>
                <a:ea typeface="TP-Link Aktiv" panose="020B0504020202020204" pitchFamily="34" charset="0"/>
                <a:cs typeface="Arial" panose="020B0604020202020204" pitchFamily="34" charset="0"/>
              </a:rPr>
              <a:t>© 2023 TP-Link Corporation Limited. Not for distribution or reproduction</a:t>
            </a:r>
            <a:r>
              <a:rPr lang="en-US" altLang="zh-CN" sz="800" dirty="0">
                <a:solidFill>
                  <a:schemeClr val="bg1">
                    <a:lumMod val="75000"/>
                  </a:schemeClr>
                </a:solidFill>
                <a:latin typeface="Arial" panose="020B0604020202020204" pitchFamily="34" charset="0"/>
                <a:ea typeface="TP-Link Aktiv" panose="020B0504020202020204" pitchFamily="34" charset="0"/>
                <a:cs typeface="Arial" panose="020B0604020202020204" pitchFamily="34" charset="0"/>
              </a:rPr>
              <a:t>.</a:t>
            </a:r>
            <a:endParaRPr lang="zh-CN" altLang="en-US" sz="800" dirty="0">
              <a:solidFill>
                <a:schemeClr val="bg1">
                  <a:lumMod val="75000"/>
                </a:schemeClr>
              </a:solidFill>
              <a:latin typeface="Arial" panose="020B0604020202020204" pitchFamily="34" charset="0"/>
              <a:cs typeface="Arial" panose="020B0604020202020204" pitchFamily="34" charset="0"/>
            </a:endParaRPr>
          </a:p>
        </p:txBody>
      </p:sp>
      <p:pic>
        <p:nvPicPr>
          <p:cNvPr id="5" name="图片 4"/>
          <p:cNvPicPr>
            <a:picLocks noChangeAspect="1"/>
          </p:cNvPicPr>
          <p:nvPr userDrawn="1"/>
        </p:nvPicPr>
        <p:blipFill>
          <a:blip r:embed="rId4"/>
          <a:stretch>
            <a:fillRect/>
          </a:stretch>
        </p:blipFill>
        <p:spPr>
          <a:xfrm>
            <a:off x="55653" y="5676466"/>
            <a:ext cx="2715116" cy="1263305"/>
          </a:xfrm>
          <a:prstGeom prst="rect">
            <a:avLst/>
          </a:prstGeom>
        </p:spPr>
      </p:pic>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比较">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0" y="0"/>
            <a:ext cx="12192000" cy="6858000"/>
          </a:xfrm>
          <a:prstGeom prst="rect">
            <a:avLst/>
          </a:prstGeom>
        </p:spPr>
      </p:pic>
      <p:sp>
        <p:nvSpPr>
          <p:cNvPr id="12" name="图片占位符 5"/>
          <p:cNvSpPr>
            <a:spLocks noGrp="1"/>
          </p:cNvSpPr>
          <p:nvPr>
            <p:ph type="pic" sz="quarter" idx="15" hasCustomPrompt="1"/>
          </p:nvPr>
        </p:nvSpPr>
        <p:spPr>
          <a:xfrm>
            <a:off x="6106160" y="0"/>
            <a:ext cx="6085840" cy="6858000"/>
          </a:xfrm>
        </p:spPr>
        <p:txBody>
          <a:bodyPr/>
          <a:lstStyle>
            <a:lvl1pPr marL="0" indent="0">
              <a:buNone/>
              <a:defRPr b="0"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PICTURE</a:t>
            </a:r>
            <a:endParaRPr kumimoji="1" lang="zh-CN" altLang="en-US" dirty="0"/>
          </a:p>
        </p:txBody>
      </p:sp>
      <p:sp>
        <p:nvSpPr>
          <p:cNvPr id="13" name="幻灯片编号占位符 5"/>
          <p:cNvSpPr>
            <a:spLocks noGrp="1"/>
          </p:cNvSpPr>
          <p:nvPr>
            <p:ph type="sldNum" sz="quarter" idx="17"/>
          </p:nvPr>
        </p:nvSpPr>
        <p:spPr>
          <a:xfrm>
            <a:off x="11222652" y="6397942"/>
            <a:ext cx="721242" cy="365125"/>
          </a:xfrm>
        </p:spPr>
        <p:txBody>
          <a:bodyPr/>
          <a:lstStyle>
            <a:lvl1pPr>
              <a:defRPr sz="700" b="0" i="0">
                <a:solidFill>
                  <a:schemeClr val="bg1">
                    <a:lumMod val="65000"/>
                  </a:schemeClr>
                </a:solidFill>
                <a:latin typeface="Arial" panose="020B0604020202020204" pitchFamily="34" charset="0"/>
                <a:ea typeface="Arial" panose="020B0604020202020204" pitchFamily="34" charset="0"/>
                <a:cs typeface="Arial" panose="020B0604020202020204" pitchFamily="34" charset="0"/>
              </a:defRPr>
            </a:lvl1pPr>
          </a:lstStyle>
          <a:p>
            <a:fld id="{8045E168-1219-CD4A-80ED-4291B526AB8C}" type="slidenum">
              <a:rPr kumimoji="1" lang="zh-CN" altLang="en-US" smtClean="0"/>
              <a:t>‹#›</a:t>
            </a:fld>
            <a:endParaRPr kumimoji="1" lang="zh-CN" altLang="en-US" dirty="0"/>
          </a:p>
        </p:txBody>
      </p:sp>
      <p:pic>
        <p:nvPicPr>
          <p:cNvPr id="3" name="图片 2"/>
          <p:cNvPicPr>
            <a:picLocks noChangeAspect="1"/>
          </p:cNvPicPr>
          <p:nvPr userDrawn="1"/>
        </p:nvPicPr>
        <p:blipFill>
          <a:blip r:embed="rId3"/>
          <a:stretch>
            <a:fillRect/>
          </a:stretch>
        </p:blipFill>
        <p:spPr>
          <a:xfrm>
            <a:off x="0" y="6033391"/>
            <a:ext cx="1943100" cy="904097"/>
          </a:xfrm>
          <a:prstGeom prst="rect">
            <a:avLst/>
          </a:prstGeom>
        </p:spPr>
      </p:pic>
      <p:sp>
        <p:nvSpPr>
          <p:cNvPr id="5" name="文本框 4">
            <a:extLst>
              <a:ext uri="{FF2B5EF4-FFF2-40B4-BE49-F238E27FC236}">
                <a16:creationId xmlns:a16="http://schemas.microsoft.com/office/drawing/2014/main" id="{157556F9-23EF-3570-8A8D-48B110F5C079}"/>
              </a:ext>
            </a:extLst>
          </p:cNvPr>
          <p:cNvSpPr txBox="1"/>
          <p:nvPr userDrawn="1"/>
        </p:nvSpPr>
        <p:spPr>
          <a:xfrm>
            <a:off x="8140887" y="6477887"/>
            <a:ext cx="4243613" cy="215444"/>
          </a:xfrm>
          <a:prstGeom prst="rect">
            <a:avLst/>
          </a:prstGeom>
          <a:noFill/>
        </p:spPr>
        <p:txBody>
          <a:bodyPr wrap="square" rtlCol="0">
            <a:spAutoFit/>
          </a:bodyPr>
          <a:lstStyle/>
          <a:p>
            <a:pPr defTabSz="685800"/>
            <a:r>
              <a:rPr lang="en-US" altLang="zh-CN" sz="800" dirty="0">
                <a:solidFill>
                  <a:schemeClr val="bg1">
                    <a:lumMod val="75000"/>
                  </a:schemeClr>
                </a:solidFill>
                <a:latin typeface="Arial" panose="020B0604020202020204" pitchFamily="34" charset="0"/>
                <a:ea typeface="TP-Link Aktiv" panose="020B0504020202020204" pitchFamily="34" charset="0"/>
                <a:cs typeface="Arial" panose="020B0604020202020204" pitchFamily="34" charset="0"/>
              </a:rPr>
              <a:t>© 2023 TP-Link Corporation Limited. Not for distribution or reproduction.</a:t>
            </a:r>
            <a:endParaRPr lang="zh-CN" altLang="en-US" sz="800" dirty="0">
              <a:solidFill>
                <a:schemeClr val="bg1">
                  <a:lumMod val="75000"/>
                </a:schemeClr>
              </a:solidFill>
              <a:latin typeface="Arial" panose="020B0604020202020204" pitchFamily="34" charset="0"/>
              <a:cs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比较">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6858000"/>
          </a:xfrm>
          <a:prstGeom prst="rect">
            <a:avLst/>
          </a:prstGeom>
        </p:spPr>
      </p:pic>
      <p:sp>
        <p:nvSpPr>
          <p:cNvPr id="12" name="图片占位符 5"/>
          <p:cNvSpPr>
            <a:spLocks noGrp="1"/>
          </p:cNvSpPr>
          <p:nvPr>
            <p:ph type="pic" sz="quarter" idx="15" hasCustomPrompt="1"/>
          </p:nvPr>
        </p:nvSpPr>
        <p:spPr>
          <a:xfrm>
            <a:off x="6106160" y="0"/>
            <a:ext cx="6085840" cy="6858000"/>
          </a:xfrm>
        </p:spPr>
        <p:txBody>
          <a:bodyPr/>
          <a:lstStyle>
            <a:lvl1pPr marL="0" indent="0">
              <a:buNone/>
              <a:defRPr b="0"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PICTURE</a:t>
            </a:r>
            <a:endParaRPr kumimoji="1" lang="zh-CN" altLang="en-US" dirty="0"/>
          </a:p>
        </p:txBody>
      </p:sp>
      <p:sp>
        <p:nvSpPr>
          <p:cNvPr id="13" name="幻灯片编号占位符 5"/>
          <p:cNvSpPr>
            <a:spLocks noGrp="1"/>
          </p:cNvSpPr>
          <p:nvPr>
            <p:ph type="sldNum" sz="quarter" idx="17"/>
          </p:nvPr>
        </p:nvSpPr>
        <p:spPr>
          <a:xfrm>
            <a:off x="11222652" y="6397942"/>
            <a:ext cx="721242" cy="365125"/>
          </a:xfrm>
        </p:spPr>
        <p:txBody>
          <a:bodyPr/>
          <a:lstStyle>
            <a:lvl1pPr>
              <a:defRPr sz="700" b="0" i="0">
                <a:solidFill>
                  <a:schemeClr val="bg1">
                    <a:lumMod val="65000"/>
                  </a:schemeClr>
                </a:solidFill>
                <a:latin typeface="Arial" panose="020B0604020202020204" pitchFamily="34" charset="0"/>
                <a:ea typeface="Arial" panose="020B0604020202020204" pitchFamily="34" charset="0"/>
                <a:cs typeface="Arial" panose="020B0604020202020204" pitchFamily="34" charset="0"/>
              </a:defRPr>
            </a:lvl1pPr>
          </a:lstStyle>
          <a:p>
            <a:fld id="{8045E168-1219-CD4A-80ED-4291B526AB8C}" type="slidenum">
              <a:rPr kumimoji="1" lang="zh-CN" altLang="en-US" smtClean="0"/>
              <a:t>‹#›</a:t>
            </a:fld>
            <a:endParaRPr kumimoji="1" lang="zh-CN" altLang="en-US" dirty="0"/>
          </a:p>
        </p:txBody>
      </p:sp>
      <p:sp>
        <p:nvSpPr>
          <p:cNvPr id="14" name="标题 13"/>
          <p:cNvSpPr>
            <a:spLocks noGrp="1"/>
          </p:cNvSpPr>
          <p:nvPr>
            <p:ph type="title" hasCustomPrompt="1"/>
          </p:nvPr>
        </p:nvSpPr>
        <p:spPr>
          <a:xfrm>
            <a:off x="1068493" y="1843575"/>
            <a:ext cx="4145197" cy="1028318"/>
          </a:xfrm>
        </p:spPr>
        <p:txBody>
          <a:bodyPr>
            <a:noAutofit/>
          </a:bodyPr>
          <a:lstStyle>
            <a:lvl1pPr>
              <a:lnSpc>
                <a:spcPts val="3000"/>
              </a:lnSpc>
              <a:defRPr sz="2000" b="1" i="0" baseline="0">
                <a:solidFill>
                  <a:srgbClr val="464647"/>
                </a:solidFill>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Click</a:t>
            </a:r>
            <a:r>
              <a:rPr kumimoji="1" lang="zh-CN" altLang="en-US" dirty="0"/>
              <a:t> </a:t>
            </a:r>
            <a:r>
              <a:rPr kumimoji="1" lang="en-US" altLang="zh-CN" dirty="0"/>
              <a:t>to</a:t>
            </a:r>
            <a:r>
              <a:rPr kumimoji="1" lang="zh-CN" altLang="en-US" dirty="0"/>
              <a:t> </a:t>
            </a:r>
            <a:r>
              <a:rPr kumimoji="1" lang="en-US" altLang="zh-CN" dirty="0"/>
              <a:t>Edit</a:t>
            </a:r>
            <a:r>
              <a:rPr kumimoji="1" lang="zh-CN" altLang="en-US" dirty="0"/>
              <a:t> </a:t>
            </a:r>
            <a:r>
              <a:rPr kumimoji="1" lang="en-US" altLang="zh-CN" dirty="0"/>
              <a:t>Headline</a:t>
            </a:r>
            <a:br>
              <a:rPr kumimoji="1" lang="en-US" altLang="zh-CN" dirty="0"/>
            </a:br>
            <a:r>
              <a:rPr kumimoji="1" lang="en-US" altLang="zh-CN" dirty="0"/>
              <a:t>Text</a:t>
            </a:r>
            <a:r>
              <a:rPr kumimoji="1" lang="zh-CN" altLang="en-US" dirty="0"/>
              <a:t> </a:t>
            </a:r>
            <a:r>
              <a:rPr kumimoji="1" lang="en-US" altLang="zh-CN" dirty="0"/>
              <a:t>goes</a:t>
            </a:r>
            <a:r>
              <a:rPr kumimoji="1" lang="zh-CN" altLang="en-US" dirty="0"/>
              <a:t> </a:t>
            </a:r>
            <a:r>
              <a:rPr kumimoji="1" lang="en-US" altLang="zh-CN" dirty="0"/>
              <a:t>here.</a:t>
            </a:r>
            <a:r>
              <a:rPr kumimoji="1" lang="zh-CN" altLang="en-US" dirty="0"/>
              <a:t> </a:t>
            </a:r>
            <a:br>
              <a:rPr kumimoji="1" lang="en-US" altLang="zh-CN" dirty="0"/>
            </a:br>
            <a:r>
              <a:rPr kumimoji="1" lang="en-US" altLang="zh-CN" dirty="0"/>
              <a:t>Arial</a:t>
            </a:r>
            <a:r>
              <a:rPr kumimoji="1" lang="zh-CN" altLang="en-US" dirty="0"/>
              <a:t> </a:t>
            </a:r>
            <a:r>
              <a:rPr kumimoji="1" lang="en-US" altLang="zh-CN" dirty="0"/>
              <a:t>/</a:t>
            </a:r>
            <a:r>
              <a:rPr kumimoji="1" lang="zh-CN" altLang="en-US" dirty="0"/>
              <a:t> </a:t>
            </a:r>
            <a:r>
              <a:rPr kumimoji="1" lang="en-US" altLang="zh-CN" dirty="0"/>
              <a:t>Bold</a:t>
            </a:r>
            <a:r>
              <a:rPr kumimoji="1" lang="zh-CN" altLang="en-US" dirty="0"/>
              <a:t> </a:t>
            </a:r>
            <a:r>
              <a:rPr kumimoji="1" lang="en-US" altLang="zh-CN" dirty="0"/>
              <a:t>/</a:t>
            </a:r>
            <a:r>
              <a:rPr kumimoji="1" lang="zh-CN" altLang="en-US" dirty="0"/>
              <a:t> </a:t>
            </a:r>
            <a:r>
              <a:rPr kumimoji="1" lang="en-US" altLang="zh-CN" dirty="0"/>
              <a:t>size</a:t>
            </a:r>
            <a:r>
              <a:rPr kumimoji="1" lang="zh-CN" altLang="en-US" dirty="0"/>
              <a:t> </a:t>
            </a:r>
            <a:r>
              <a:rPr kumimoji="1" lang="en-US" altLang="zh-CN" dirty="0"/>
              <a:t>20</a:t>
            </a:r>
            <a:r>
              <a:rPr kumimoji="1" lang="zh-CN" altLang="en-US" dirty="0"/>
              <a:t>（中文黑体）</a:t>
            </a:r>
          </a:p>
        </p:txBody>
      </p:sp>
      <p:pic>
        <p:nvPicPr>
          <p:cNvPr id="2" name="图片 1"/>
          <p:cNvPicPr>
            <a:picLocks noChangeAspect="1"/>
          </p:cNvPicPr>
          <p:nvPr userDrawn="1"/>
        </p:nvPicPr>
        <p:blipFill>
          <a:blip r:embed="rId3"/>
          <a:stretch>
            <a:fillRect/>
          </a:stretch>
        </p:blipFill>
        <p:spPr>
          <a:xfrm>
            <a:off x="0" y="6033391"/>
            <a:ext cx="1943100" cy="904097"/>
          </a:xfrm>
          <a:prstGeom prst="rect">
            <a:avLst/>
          </a:prstGeom>
        </p:spPr>
      </p:pic>
      <p:sp>
        <p:nvSpPr>
          <p:cNvPr id="4" name="文本框 3">
            <a:extLst>
              <a:ext uri="{FF2B5EF4-FFF2-40B4-BE49-F238E27FC236}">
                <a16:creationId xmlns:a16="http://schemas.microsoft.com/office/drawing/2014/main" id="{54042B88-6F8F-84B0-110D-B501E018E751}"/>
              </a:ext>
            </a:extLst>
          </p:cNvPr>
          <p:cNvSpPr txBox="1"/>
          <p:nvPr userDrawn="1"/>
        </p:nvSpPr>
        <p:spPr>
          <a:xfrm>
            <a:off x="8140887" y="6477887"/>
            <a:ext cx="4243613" cy="215444"/>
          </a:xfrm>
          <a:prstGeom prst="rect">
            <a:avLst/>
          </a:prstGeom>
          <a:noFill/>
        </p:spPr>
        <p:txBody>
          <a:bodyPr wrap="square" rtlCol="0">
            <a:spAutoFit/>
          </a:bodyPr>
          <a:lstStyle/>
          <a:p>
            <a:pPr defTabSz="685800"/>
            <a:r>
              <a:rPr lang="en-US" altLang="zh-CN" sz="800" dirty="0">
                <a:solidFill>
                  <a:schemeClr val="bg1">
                    <a:lumMod val="75000"/>
                  </a:schemeClr>
                </a:solidFill>
                <a:latin typeface="Arial" panose="020B0604020202020204" pitchFamily="34" charset="0"/>
                <a:ea typeface="TP-Link Aktiv" panose="020B0504020202020204" pitchFamily="34" charset="0"/>
                <a:cs typeface="Arial" panose="020B0604020202020204" pitchFamily="34" charset="0"/>
              </a:rPr>
              <a:t>© 2023 TP-Link Corporation Limited. Not for distribution or reproduction.</a:t>
            </a:r>
            <a:endParaRPr lang="zh-CN" altLang="en-US" sz="800" dirty="0">
              <a:solidFill>
                <a:schemeClr val="bg1">
                  <a:lumMod val="75000"/>
                </a:schemeClr>
              </a:solidFill>
              <a:latin typeface="Arial" panose="020B0604020202020204" pitchFamily="34" charset="0"/>
              <a:cs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比较">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6858000"/>
          </a:xfrm>
          <a:prstGeom prst="rect">
            <a:avLst/>
          </a:prstGeom>
        </p:spPr>
      </p:pic>
      <p:sp>
        <p:nvSpPr>
          <p:cNvPr id="8" name="标题 13"/>
          <p:cNvSpPr>
            <a:spLocks noGrp="1"/>
          </p:cNvSpPr>
          <p:nvPr>
            <p:ph type="title" hasCustomPrompt="1"/>
          </p:nvPr>
        </p:nvSpPr>
        <p:spPr>
          <a:xfrm>
            <a:off x="719331" y="625083"/>
            <a:ext cx="4990589" cy="373579"/>
          </a:xfrm>
        </p:spPr>
        <p:txBody>
          <a:bodyPr anchor="t">
            <a:noAutofit/>
          </a:bodyPr>
          <a:lstStyle>
            <a:lvl1pPr>
              <a:lnSpc>
                <a:spcPct val="110000"/>
              </a:lnSpc>
              <a:defRPr sz="2100" b="1" i="0" baseline="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Click</a:t>
            </a:r>
            <a:r>
              <a:rPr kumimoji="1" lang="zh-CN" altLang="en-US" dirty="0"/>
              <a:t> </a:t>
            </a:r>
            <a:r>
              <a:rPr kumimoji="1" lang="en-US" altLang="zh-CN" dirty="0"/>
              <a:t>to</a:t>
            </a:r>
            <a:r>
              <a:rPr kumimoji="1" lang="zh-CN" altLang="en-US" dirty="0"/>
              <a:t> </a:t>
            </a:r>
            <a:r>
              <a:rPr kumimoji="1" lang="en-US" altLang="zh-CN" dirty="0"/>
              <a:t>Edit</a:t>
            </a:r>
            <a:r>
              <a:rPr kumimoji="1" lang="zh-CN" altLang="en-US" dirty="0"/>
              <a:t> </a:t>
            </a:r>
            <a:r>
              <a:rPr kumimoji="1" lang="en-US" altLang="zh-CN" dirty="0"/>
              <a:t>Headline </a:t>
            </a:r>
            <a:r>
              <a:rPr kumimoji="1" lang="zh-CN" altLang="en-US" dirty="0"/>
              <a:t>（</a:t>
            </a:r>
            <a:r>
              <a:rPr kumimoji="1" lang="en-US" altLang="zh-CN" dirty="0"/>
              <a:t>Bold</a:t>
            </a:r>
            <a:r>
              <a:rPr kumimoji="1" lang="zh-CN" altLang="en-US" dirty="0"/>
              <a:t>）</a:t>
            </a:r>
          </a:p>
        </p:txBody>
      </p:sp>
      <p:sp>
        <p:nvSpPr>
          <p:cNvPr id="9" name="内容占位符 15"/>
          <p:cNvSpPr>
            <a:spLocks noGrp="1"/>
          </p:cNvSpPr>
          <p:nvPr>
            <p:ph sz="quarter" idx="14" hasCustomPrompt="1"/>
          </p:nvPr>
        </p:nvSpPr>
        <p:spPr>
          <a:xfrm>
            <a:off x="709638" y="1339675"/>
            <a:ext cx="4969802" cy="4725845"/>
          </a:xfrm>
        </p:spPr>
        <p:txBody>
          <a:bodyPr>
            <a:normAutofit/>
          </a:bodyPr>
          <a:lstStyle>
            <a:lvl1pPr marL="0" indent="0">
              <a:lnSpc>
                <a:spcPct val="140000"/>
              </a:lnSpc>
              <a:buNone/>
              <a:defRPr sz="1200" baseline="0">
                <a:solidFill>
                  <a:srgbClr val="464647"/>
                </a:solidFill>
                <a:latin typeface="Arial" panose="020B0604020202020204" pitchFamily="34" charset="0"/>
                <a:ea typeface="Arial" panose="020B0604020202020204" pitchFamily="34" charset="0"/>
                <a:cs typeface="Arial" panose="020B0604020202020204" pitchFamily="34" charset="0"/>
              </a:defRPr>
            </a:lvl1pPr>
          </a:lstStyle>
          <a:p>
            <a:pPr lvl="0"/>
            <a:r>
              <a:rPr kumimoji="1" lang="en-US" altLang="zh-CN" dirty="0"/>
              <a:t>Text</a:t>
            </a:r>
            <a:r>
              <a:rPr kumimoji="1" lang="zh-CN" altLang="en-US" dirty="0"/>
              <a:t> </a:t>
            </a:r>
            <a:r>
              <a:rPr kumimoji="1" lang="en-US" altLang="zh-CN" dirty="0"/>
              <a:t>goes</a:t>
            </a:r>
            <a:r>
              <a:rPr kumimoji="1" lang="zh-CN" altLang="en-US" dirty="0"/>
              <a:t> </a:t>
            </a:r>
            <a:r>
              <a:rPr kumimoji="1" lang="en-US" altLang="zh-CN" dirty="0"/>
              <a:t>here.</a:t>
            </a:r>
            <a:r>
              <a:rPr kumimoji="1" lang="zh-CN" altLang="en-US" dirty="0"/>
              <a:t> </a:t>
            </a:r>
            <a:r>
              <a:rPr kumimoji="1" lang="en-US" altLang="zh-CN" dirty="0"/>
              <a:t>Arial</a:t>
            </a:r>
            <a:r>
              <a:rPr kumimoji="1" lang="zh-CN" altLang="en-US" dirty="0"/>
              <a:t> </a:t>
            </a:r>
            <a:r>
              <a:rPr kumimoji="1" lang="en-US" altLang="zh-CN" dirty="0"/>
              <a:t>/</a:t>
            </a:r>
            <a:r>
              <a:rPr kumimoji="1" lang="zh-CN" altLang="en-US" dirty="0"/>
              <a:t> </a:t>
            </a:r>
            <a:r>
              <a:rPr kumimoji="1" lang="en-US" altLang="zh-CN" dirty="0"/>
              <a:t>regular</a:t>
            </a:r>
            <a:r>
              <a:rPr kumimoji="1" lang="zh-CN" altLang="en-US" dirty="0"/>
              <a:t> </a:t>
            </a:r>
            <a:r>
              <a:rPr kumimoji="1" lang="en-US" altLang="zh-CN" dirty="0"/>
              <a:t>/</a:t>
            </a:r>
            <a:r>
              <a:rPr kumimoji="1" lang="zh-CN" altLang="en-US" dirty="0"/>
              <a:t> </a:t>
            </a:r>
            <a:r>
              <a:rPr kumimoji="1" lang="en-US" altLang="zh-CN" dirty="0"/>
              <a:t>size</a:t>
            </a:r>
            <a:r>
              <a:rPr kumimoji="1" lang="zh-CN" altLang="en-US" dirty="0"/>
              <a:t> </a:t>
            </a:r>
            <a:r>
              <a:rPr kumimoji="1" lang="en-US" altLang="zh-CN" dirty="0"/>
              <a:t>12.</a:t>
            </a:r>
            <a:endParaRPr kumimoji="1" lang="zh-CN" altLang="en-US" dirty="0"/>
          </a:p>
        </p:txBody>
      </p:sp>
      <p:sp>
        <p:nvSpPr>
          <p:cNvPr id="12" name="图片占位符 5"/>
          <p:cNvSpPr>
            <a:spLocks noGrp="1"/>
          </p:cNvSpPr>
          <p:nvPr>
            <p:ph type="pic" sz="quarter" idx="15" hasCustomPrompt="1"/>
          </p:nvPr>
        </p:nvSpPr>
        <p:spPr>
          <a:xfrm>
            <a:off x="6106160" y="1330960"/>
            <a:ext cx="5252720" cy="4734560"/>
          </a:xfrm>
        </p:spPr>
        <p:txBody>
          <a:bodyPr/>
          <a:lstStyle>
            <a:lvl1pPr marL="0" indent="0">
              <a:buNone/>
              <a:defRPr b="0"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PICTURE</a:t>
            </a:r>
            <a:endParaRPr kumimoji="1" lang="zh-CN" altLang="en-US" dirty="0"/>
          </a:p>
        </p:txBody>
      </p:sp>
      <p:sp>
        <p:nvSpPr>
          <p:cNvPr id="13" name="幻灯片编号占位符 5"/>
          <p:cNvSpPr>
            <a:spLocks noGrp="1"/>
          </p:cNvSpPr>
          <p:nvPr>
            <p:ph type="sldNum" sz="quarter" idx="17"/>
          </p:nvPr>
        </p:nvSpPr>
        <p:spPr>
          <a:xfrm>
            <a:off x="11222652" y="6397942"/>
            <a:ext cx="721242" cy="365125"/>
          </a:xfrm>
        </p:spPr>
        <p:txBody>
          <a:bodyPr/>
          <a:lstStyle>
            <a:lvl1pPr>
              <a:defRPr sz="700" b="0" i="0">
                <a:solidFill>
                  <a:schemeClr val="bg1">
                    <a:lumMod val="65000"/>
                  </a:schemeClr>
                </a:solidFill>
                <a:latin typeface="Arial" panose="020B0604020202020204" pitchFamily="34" charset="0"/>
                <a:ea typeface="Arial" panose="020B0604020202020204" pitchFamily="34" charset="0"/>
                <a:cs typeface="Arial" panose="020B0604020202020204" pitchFamily="34" charset="0"/>
              </a:defRPr>
            </a:lvl1pPr>
          </a:lstStyle>
          <a:p>
            <a:fld id="{8045E168-1219-CD4A-80ED-4291B526AB8C}" type="slidenum">
              <a:rPr kumimoji="1" lang="zh-CN" altLang="en-US" smtClean="0"/>
              <a:t>‹#›</a:t>
            </a:fld>
            <a:endParaRPr kumimoji="1" lang="zh-CN" altLang="en-US" dirty="0"/>
          </a:p>
        </p:txBody>
      </p:sp>
      <p:pic>
        <p:nvPicPr>
          <p:cNvPr id="2" name="图片 1"/>
          <p:cNvPicPr>
            <a:picLocks noChangeAspect="1"/>
          </p:cNvPicPr>
          <p:nvPr userDrawn="1"/>
        </p:nvPicPr>
        <p:blipFill>
          <a:blip r:embed="rId3"/>
          <a:stretch>
            <a:fillRect/>
          </a:stretch>
        </p:blipFill>
        <p:spPr>
          <a:xfrm>
            <a:off x="0" y="6033391"/>
            <a:ext cx="1943100" cy="904097"/>
          </a:xfrm>
          <a:prstGeom prst="rect">
            <a:avLst/>
          </a:prstGeom>
        </p:spPr>
      </p:pic>
      <p:sp>
        <p:nvSpPr>
          <p:cNvPr id="4" name="文本框 3">
            <a:extLst>
              <a:ext uri="{FF2B5EF4-FFF2-40B4-BE49-F238E27FC236}">
                <a16:creationId xmlns:a16="http://schemas.microsoft.com/office/drawing/2014/main" id="{C4859FC3-0564-CB8C-1728-EB743B4A93C1}"/>
              </a:ext>
            </a:extLst>
          </p:cNvPr>
          <p:cNvSpPr txBox="1"/>
          <p:nvPr userDrawn="1"/>
        </p:nvSpPr>
        <p:spPr>
          <a:xfrm>
            <a:off x="8140887" y="6477887"/>
            <a:ext cx="4243613" cy="215444"/>
          </a:xfrm>
          <a:prstGeom prst="rect">
            <a:avLst/>
          </a:prstGeom>
          <a:noFill/>
        </p:spPr>
        <p:txBody>
          <a:bodyPr wrap="square" rtlCol="0">
            <a:spAutoFit/>
          </a:bodyPr>
          <a:lstStyle/>
          <a:p>
            <a:pPr defTabSz="685800"/>
            <a:r>
              <a:rPr lang="en-US" altLang="zh-CN" sz="800" dirty="0">
                <a:solidFill>
                  <a:schemeClr val="bg1">
                    <a:lumMod val="75000"/>
                  </a:schemeClr>
                </a:solidFill>
                <a:latin typeface="Arial" panose="020B0604020202020204" pitchFamily="34" charset="0"/>
                <a:ea typeface="TP-Link Aktiv" panose="020B0504020202020204" pitchFamily="34" charset="0"/>
                <a:cs typeface="Arial" panose="020B0604020202020204" pitchFamily="34" charset="0"/>
              </a:rPr>
              <a:t>© 2023 TP-Link Corporation Limited. Not for distribution or reproduction.</a:t>
            </a:r>
            <a:endParaRPr lang="zh-CN" altLang="en-US" sz="800" dirty="0">
              <a:solidFill>
                <a:schemeClr val="bg1">
                  <a:lumMod val="75000"/>
                </a:schemeClr>
              </a:solidFill>
              <a:latin typeface="Arial" panose="020B0604020202020204" pitchFamily="34" charset="0"/>
              <a:cs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比较">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8000"/>
          </a:xfrm>
          <a:prstGeom prst="rect">
            <a:avLst/>
          </a:prstGeom>
        </p:spPr>
      </p:pic>
      <p:sp>
        <p:nvSpPr>
          <p:cNvPr id="4" name="标题 13"/>
          <p:cNvSpPr>
            <a:spLocks noGrp="1"/>
          </p:cNvSpPr>
          <p:nvPr>
            <p:ph type="title" hasCustomPrompt="1"/>
          </p:nvPr>
        </p:nvSpPr>
        <p:spPr>
          <a:xfrm>
            <a:off x="485651" y="289803"/>
            <a:ext cx="7631432" cy="373579"/>
          </a:xfrm>
        </p:spPr>
        <p:txBody>
          <a:bodyPr anchor="t">
            <a:noAutofit/>
          </a:bodyPr>
          <a:lstStyle>
            <a:lvl1pPr>
              <a:lnSpc>
                <a:spcPct val="110000"/>
              </a:lnSpc>
              <a:defRPr sz="2400" b="1" i="0" baseline="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Click</a:t>
            </a:r>
            <a:r>
              <a:rPr kumimoji="1" lang="zh-CN" altLang="en-US" dirty="0"/>
              <a:t> </a:t>
            </a:r>
            <a:r>
              <a:rPr kumimoji="1" lang="en-US" altLang="zh-CN" dirty="0"/>
              <a:t>to</a:t>
            </a:r>
            <a:r>
              <a:rPr kumimoji="1" lang="zh-CN" altLang="en-US" dirty="0"/>
              <a:t> </a:t>
            </a:r>
            <a:r>
              <a:rPr kumimoji="1" lang="en-US" altLang="zh-CN" dirty="0"/>
              <a:t>Edit</a:t>
            </a:r>
            <a:r>
              <a:rPr kumimoji="1" lang="zh-CN" altLang="en-US" dirty="0"/>
              <a:t> </a:t>
            </a:r>
            <a:r>
              <a:rPr kumimoji="1" lang="en-US" altLang="zh-CN" dirty="0"/>
              <a:t>Headline </a:t>
            </a:r>
            <a:r>
              <a:rPr kumimoji="1" lang="zh-CN" altLang="en-US" dirty="0"/>
              <a:t>（</a:t>
            </a:r>
            <a:r>
              <a:rPr kumimoji="1" lang="en-US" altLang="zh-CN" dirty="0"/>
              <a:t>Bold</a:t>
            </a:r>
            <a:r>
              <a:rPr kumimoji="1" lang="zh-CN" altLang="en-US" dirty="0"/>
              <a:t>）</a:t>
            </a:r>
          </a:p>
        </p:txBody>
      </p:sp>
      <p:sp>
        <p:nvSpPr>
          <p:cNvPr id="5" name="内容占位符 15"/>
          <p:cNvSpPr>
            <a:spLocks noGrp="1"/>
          </p:cNvSpPr>
          <p:nvPr>
            <p:ph sz="quarter" idx="14" hasCustomPrompt="1"/>
          </p:nvPr>
        </p:nvSpPr>
        <p:spPr>
          <a:xfrm>
            <a:off x="486118" y="801195"/>
            <a:ext cx="7627924" cy="373579"/>
          </a:xfrm>
        </p:spPr>
        <p:txBody>
          <a:bodyPr>
            <a:normAutofit/>
          </a:bodyPr>
          <a:lstStyle>
            <a:lvl1pPr marL="0" indent="0">
              <a:lnSpc>
                <a:spcPct val="140000"/>
              </a:lnSpc>
              <a:buNone/>
              <a:defRPr sz="1200" baseline="0">
                <a:solidFill>
                  <a:srgbClr val="464647"/>
                </a:solidFill>
                <a:latin typeface="Arial" panose="020B0604020202020204" pitchFamily="34" charset="0"/>
                <a:ea typeface="Arial" panose="020B0604020202020204" pitchFamily="34" charset="0"/>
                <a:cs typeface="Arial" panose="020B0604020202020204" pitchFamily="34" charset="0"/>
              </a:defRPr>
            </a:lvl1pPr>
          </a:lstStyle>
          <a:p>
            <a:pPr lvl="0"/>
            <a:r>
              <a:rPr kumimoji="1" lang="en-US" altLang="zh-CN" dirty="0"/>
              <a:t>Text</a:t>
            </a:r>
            <a:r>
              <a:rPr kumimoji="1" lang="zh-CN" altLang="en-US" dirty="0"/>
              <a:t> </a:t>
            </a:r>
            <a:r>
              <a:rPr kumimoji="1" lang="en-US" altLang="zh-CN" dirty="0"/>
              <a:t>goes</a:t>
            </a:r>
            <a:r>
              <a:rPr kumimoji="1" lang="zh-CN" altLang="en-US" dirty="0"/>
              <a:t> </a:t>
            </a:r>
            <a:r>
              <a:rPr kumimoji="1" lang="en-US" altLang="zh-CN" dirty="0"/>
              <a:t>here.</a:t>
            </a:r>
            <a:r>
              <a:rPr kumimoji="1" lang="zh-CN" altLang="en-US" dirty="0"/>
              <a:t> </a:t>
            </a:r>
            <a:r>
              <a:rPr kumimoji="1" lang="en-US" altLang="zh-CN" dirty="0"/>
              <a:t>Arial</a:t>
            </a:r>
            <a:r>
              <a:rPr kumimoji="1" lang="zh-CN" altLang="en-US" dirty="0"/>
              <a:t> </a:t>
            </a:r>
            <a:r>
              <a:rPr kumimoji="1" lang="en-US" altLang="zh-CN" dirty="0"/>
              <a:t>/</a:t>
            </a:r>
            <a:r>
              <a:rPr kumimoji="1" lang="zh-CN" altLang="en-US" dirty="0"/>
              <a:t> </a:t>
            </a:r>
            <a:r>
              <a:rPr kumimoji="1" lang="en-US" altLang="zh-CN" dirty="0"/>
              <a:t>regular</a:t>
            </a:r>
            <a:r>
              <a:rPr kumimoji="1" lang="zh-CN" altLang="en-US" dirty="0"/>
              <a:t> </a:t>
            </a:r>
            <a:r>
              <a:rPr kumimoji="1" lang="en-US" altLang="zh-CN" dirty="0"/>
              <a:t>/</a:t>
            </a:r>
            <a:r>
              <a:rPr kumimoji="1" lang="zh-CN" altLang="en-US" dirty="0"/>
              <a:t> </a:t>
            </a:r>
            <a:r>
              <a:rPr kumimoji="1" lang="en-US" altLang="zh-CN" dirty="0"/>
              <a:t>size</a:t>
            </a:r>
            <a:r>
              <a:rPr kumimoji="1" lang="zh-CN" altLang="en-US" dirty="0"/>
              <a:t> </a:t>
            </a:r>
            <a:r>
              <a:rPr kumimoji="1" lang="en-US" altLang="zh-CN" dirty="0"/>
              <a:t>12.</a:t>
            </a:r>
            <a:endParaRPr kumimoji="1" lang="zh-CN" altLang="en-US" dirty="0"/>
          </a:p>
        </p:txBody>
      </p:sp>
      <p:sp>
        <p:nvSpPr>
          <p:cNvPr id="8" name="图片占位符 5"/>
          <p:cNvSpPr>
            <a:spLocks noGrp="1"/>
          </p:cNvSpPr>
          <p:nvPr>
            <p:ph type="pic" sz="quarter" idx="15" hasCustomPrompt="1"/>
          </p:nvPr>
        </p:nvSpPr>
        <p:spPr>
          <a:xfrm>
            <a:off x="822960" y="1635760"/>
            <a:ext cx="3342640" cy="2672080"/>
          </a:xfrm>
        </p:spPr>
        <p:txBody>
          <a:bodyPr/>
          <a:lstStyle>
            <a:lvl1pPr marL="0" indent="0">
              <a:buNone/>
              <a:defRPr b="0"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PICTURE</a:t>
            </a:r>
            <a:endParaRPr kumimoji="1" lang="zh-CN" altLang="en-US" dirty="0"/>
          </a:p>
        </p:txBody>
      </p:sp>
      <p:sp>
        <p:nvSpPr>
          <p:cNvPr id="9" name="图片占位符 5"/>
          <p:cNvSpPr>
            <a:spLocks noGrp="1"/>
          </p:cNvSpPr>
          <p:nvPr>
            <p:ph type="pic" sz="quarter" idx="16" hasCustomPrompt="1"/>
          </p:nvPr>
        </p:nvSpPr>
        <p:spPr>
          <a:xfrm>
            <a:off x="4439816" y="1635760"/>
            <a:ext cx="3342640" cy="2672080"/>
          </a:xfrm>
        </p:spPr>
        <p:txBody>
          <a:bodyPr/>
          <a:lstStyle>
            <a:lvl1pPr marL="0" indent="0">
              <a:buNone/>
              <a:defRPr b="0"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PICTURE</a:t>
            </a:r>
            <a:endParaRPr kumimoji="1" lang="zh-CN" altLang="en-US" dirty="0"/>
          </a:p>
        </p:txBody>
      </p:sp>
      <p:sp>
        <p:nvSpPr>
          <p:cNvPr id="12" name="图片占位符 5"/>
          <p:cNvSpPr>
            <a:spLocks noGrp="1"/>
          </p:cNvSpPr>
          <p:nvPr>
            <p:ph type="pic" sz="quarter" idx="17" hasCustomPrompt="1"/>
          </p:nvPr>
        </p:nvSpPr>
        <p:spPr>
          <a:xfrm>
            <a:off x="8040216" y="1635760"/>
            <a:ext cx="3342640" cy="2672080"/>
          </a:xfrm>
        </p:spPr>
        <p:txBody>
          <a:bodyPr/>
          <a:lstStyle>
            <a:lvl1pPr marL="0" indent="0">
              <a:buNone/>
              <a:defRPr b="0"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PICTURE</a:t>
            </a:r>
            <a:endParaRPr kumimoji="1" lang="zh-CN" altLang="en-US" dirty="0"/>
          </a:p>
        </p:txBody>
      </p:sp>
      <p:sp>
        <p:nvSpPr>
          <p:cNvPr id="14" name="Text Placeholder 3"/>
          <p:cNvSpPr>
            <a:spLocks noGrp="1"/>
          </p:cNvSpPr>
          <p:nvPr>
            <p:ph type="body" sz="half" idx="10" hasCustomPrompt="1"/>
          </p:nvPr>
        </p:nvSpPr>
        <p:spPr>
          <a:xfrm>
            <a:off x="728627" y="4500693"/>
            <a:ext cx="2949178" cy="526040"/>
          </a:xfrm>
        </p:spPr>
        <p:txBody>
          <a:bodyPr>
            <a:normAutofit/>
          </a:bodyPr>
          <a:lstStyle>
            <a:lvl1pPr marL="0" indent="0" algn="l">
              <a:buNone/>
              <a:defRPr sz="1300" b="1"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16" name="Text Placeholder 3"/>
          <p:cNvSpPr>
            <a:spLocks noGrp="1"/>
          </p:cNvSpPr>
          <p:nvPr>
            <p:ph type="body" sz="half" idx="18" hasCustomPrompt="1"/>
          </p:nvPr>
        </p:nvSpPr>
        <p:spPr>
          <a:xfrm>
            <a:off x="728627" y="4764504"/>
            <a:ext cx="2949178" cy="526040"/>
          </a:xfrm>
        </p:spPr>
        <p:txBody>
          <a:bodyPr>
            <a:normAutofit/>
          </a:bodyPr>
          <a:lstStyle>
            <a:lvl1pPr marL="0" indent="0" algn="l">
              <a:buNone/>
              <a:defRPr sz="1300" b="0"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text</a:t>
            </a:r>
            <a:endParaRPr lang="zh-CN" altLang="en-US" dirty="0"/>
          </a:p>
        </p:txBody>
      </p:sp>
      <p:sp>
        <p:nvSpPr>
          <p:cNvPr id="17" name="Text Placeholder 3"/>
          <p:cNvSpPr>
            <a:spLocks noGrp="1"/>
          </p:cNvSpPr>
          <p:nvPr>
            <p:ph type="body" sz="half" idx="19" hasCustomPrompt="1"/>
          </p:nvPr>
        </p:nvSpPr>
        <p:spPr>
          <a:xfrm>
            <a:off x="4367808" y="4500693"/>
            <a:ext cx="2949178" cy="526040"/>
          </a:xfrm>
        </p:spPr>
        <p:txBody>
          <a:bodyPr>
            <a:normAutofit/>
          </a:bodyPr>
          <a:lstStyle>
            <a:lvl1pPr marL="0" indent="0" algn="l">
              <a:buNone/>
              <a:defRPr sz="1300" b="1"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18" name="Text Placeholder 3"/>
          <p:cNvSpPr>
            <a:spLocks noGrp="1"/>
          </p:cNvSpPr>
          <p:nvPr>
            <p:ph type="body" sz="half" idx="20" hasCustomPrompt="1"/>
          </p:nvPr>
        </p:nvSpPr>
        <p:spPr>
          <a:xfrm>
            <a:off x="4367808" y="4764504"/>
            <a:ext cx="2949178" cy="526040"/>
          </a:xfrm>
        </p:spPr>
        <p:txBody>
          <a:bodyPr>
            <a:normAutofit/>
          </a:bodyPr>
          <a:lstStyle>
            <a:lvl1pPr marL="0" indent="0" algn="l">
              <a:buNone/>
              <a:defRPr sz="1300" b="0"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text</a:t>
            </a:r>
            <a:endParaRPr lang="zh-CN" altLang="en-US" dirty="0"/>
          </a:p>
        </p:txBody>
      </p:sp>
      <p:sp>
        <p:nvSpPr>
          <p:cNvPr id="21" name="Text Placeholder 3"/>
          <p:cNvSpPr>
            <a:spLocks noGrp="1"/>
          </p:cNvSpPr>
          <p:nvPr>
            <p:ph type="body" sz="half" idx="21" hasCustomPrompt="1"/>
          </p:nvPr>
        </p:nvSpPr>
        <p:spPr>
          <a:xfrm>
            <a:off x="7968208" y="4500693"/>
            <a:ext cx="2949178" cy="526040"/>
          </a:xfrm>
        </p:spPr>
        <p:txBody>
          <a:bodyPr>
            <a:normAutofit/>
          </a:bodyPr>
          <a:lstStyle>
            <a:lvl1pPr marL="0" indent="0" algn="l">
              <a:buNone/>
              <a:defRPr sz="1300" b="1"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22" name="Text Placeholder 3"/>
          <p:cNvSpPr>
            <a:spLocks noGrp="1"/>
          </p:cNvSpPr>
          <p:nvPr>
            <p:ph type="body" sz="half" idx="22" hasCustomPrompt="1"/>
          </p:nvPr>
        </p:nvSpPr>
        <p:spPr>
          <a:xfrm>
            <a:off x="7968208" y="4764504"/>
            <a:ext cx="2949178" cy="526040"/>
          </a:xfrm>
        </p:spPr>
        <p:txBody>
          <a:bodyPr>
            <a:normAutofit/>
          </a:bodyPr>
          <a:lstStyle>
            <a:lvl1pPr marL="0" indent="0" algn="l">
              <a:buNone/>
              <a:defRPr sz="1300" b="0"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text</a:t>
            </a:r>
            <a:endParaRPr lang="zh-CN" altLang="en-US" dirty="0"/>
          </a:p>
        </p:txBody>
      </p:sp>
      <p:sp>
        <p:nvSpPr>
          <p:cNvPr id="23" name="幻灯片编号占位符 5"/>
          <p:cNvSpPr>
            <a:spLocks noGrp="1"/>
          </p:cNvSpPr>
          <p:nvPr>
            <p:ph type="sldNum" sz="quarter" idx="23"/>
          </p:nvPr>
        </p:nvSpPr>
        <p:spPr>
          <a:xfrm>
            <a:off x="11222652" y="6397942"/>
            <a:ext cx="721242" cy="365125"/>
          </a:xfrm>
        </p:spPr>
        <p:txBody>
          <a:bodyPr/>
          <a:lstStyle>
            <a:lvl1pPr>
              <a:defRPr sz="700" b="0" i="0">
                <a:solidFill>
                  <a:schemeClr val="bg1">
                    <a:lumMod val="65000"/>
                  </a:schemeClr>
                </a:solidFill>
                <a:latin typeface="Arial" panose="020B0604020202020204" pitchFamily="34" charset="0"/>
                <a:ea typeface="Arial" panose="020B0604020202020204" pitchFamily="34" charset="0"/>
                <a:cs typeface="Arial" panose="020B0604020202020204" pitchFamily="34" charset="0"/>
              </a:defRPr>
            </a:lvl1pPr>
          </a:lstStyle>
          <a:p>
            <a:fld id="{8045E168-1219-CD4A-80ED-4291B526AB8C}" type="slidenum">
              <a:rPr kumimoji="1" lang="zh-CN" altLang="en-US" smtClean="0"/>
              <a:t>‹#›</a:t>
            </a:fld>
            <a:endParaRPr kumimoji="1" lang="zh-CN" altLang="en-US" dirty="0"/>
          </a:p>
        </p:txBody>
      </p:sp>
      <p:pic>
        <p:nvPicPr>
          <p:cNvPr id="3" name="图片 2"/>
          <p:cNvPicPr>
            <a:picLocks noChangeAspect="1"/>
          </p:cNvPicPr>
          <p:nvPr userDrawn="1"/>
        </p:nvPicPr>
        <p:blipFill>
          <a:blip r:embed="rId3"/>
          <a:stretch>
            <a:fillRect/>
          </a:stretch>
        </p:blipFill>
        <p:spPr>
          <a:xfrm>
            <a:off x="0" y="6033391"/>
            <a:ext cx="1943100" cy="904097"/>
          </a:xfrm>
          <a:prstGeom prst="rect">
            <a:avLst/>
          </a:prstGeom>
        </p:spPr>
      </p:pic>
      <p:sp>
        <p:nvSpPr>
          <p:cNvPr id="6" name="文本框 5">
            <a:extLst>
              <a:ext uri="{FF2B5EF4-FFF2-40B4-BE49-F238E27FC236}">
                <a16:creationId xmlns:a16="http://schemas.microsoft.com/office/drawing/2014/main" id="{42A3D387-23FC-0945-5C42-C4ECB28E51CF}"/>
              </a:ext>
            </a:extLst>
          </p:cNvPr>
          <p:cNvSpPr txBox="1"/>
          <p:nvPr userDrawn="1"/>
        </p:nvSpPr>
        <p:spPr>
          <a:xfrm>
            <a:off x="8140887" y="6477887"/>
            <a:ext cx="4243613" cy="215444"/>
          </a:xfrm>
          <a:prstGeom prst="rect">
            <a:avLst/>
          </a:prstGeom>
          <a:noFill/>
        </p:spPr>
        <p:txBody>
          <a:bodyPr wrap="square" rtlCol="0">
            <a:spAutoFit/>
          </a:bodyPr>
          <a:lstStyle/>
          <a:p>
            <a:pPr defTabSz="685800"/>
            <a:r>
              <a:rPr lang="en-US" altLang="zh-CN" sz="800" dirty="0">
                <a:solidFill>
                  <a:schemeClr val="bg1">
                    <a:lumMod val="75000"/>
                  </a:schemeClr>
                </a:solidFill>
                <a:latin typeface="Arial" panose="020B0604020202020204" pitchFamily="34" charset="0"/>
                <a:ea typeface="TP-Link Aktiv" panose="020B0504020202020204" pitchFamily="34" charset="0"/>
                <a:cs typeface="Arial" panose="020B0604020202020204" pitchFamily="34" charset="0"/>
              </a:rPr>
              <a:t>© 2023 TP-Link Corporation Limited. Not for distribution or reproduction.</a:t>
            </a:r>
            <a:endParaRPr lang="zh-CN" altLang="en-US" sz="800" dirty="0">
              <a:solidFill>
                <a:schemeClr val="bg1">
                  <a:lumMod val="75000"/>
                </a:schemeClr>
              </a:solidFill>
              <a:latin typeface="Arial" panose="020B0604020202020204" pitchFamily="34" charset="0"/>
              <a:cs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比较">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8000"/>
          </a:xfrm>
          <a:prstGeom prst="rect">
            <a:avLst/>
          </a:prstGeom>
        </p:spPr>
      </p:pic>
      <p:sp>
        <p:nvSpPr>
          <p:cNvPr id="4" name="标题 13"/>
          <p:cNvSpPr>
            <a:spLocks noGrp="1"/>
          </p:cNvSpPr>
          <p:nvPr>
            <p:ph type="title" hasCustomPrompt="1"/>
          </p:nvPr>
        </p:nvSpPr>
        <p:spPr>
          <a:xfrm>
            <a:off x="485651" y="289803"/>
            <a:ext cx="7631432" cy="373579"/>
          </a:xfrm>
        </p:spPr>
        <p:txBody>
          <a:bodyPr anchor="t">
            <a:noAutofit/>
          </a:bodyPr>
          <a:lstStyle>
            <a:lvl1pPr>
              <a:lnSpc>
                <a:spcPct val="110000"/>
              </a:lnSpc>
              <a:defRPr sz="2400" b="1" i="0" baseline="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Click</a:t>
            </a:r>
            <a:r>
              <a:rPr kumimoji="1" lang="zh-CN" altLang="en-US" dirty="0"/>
              <a:t> </a:t>
            </a:r>
            <a:r>
              <a:rPr kumimoji="1" lang="en-US" altLang="zh-CN" dirty="0"/>
              <a:t>to</a:t>
            </a:r>
            <a:r>
              <a:rPr kumimoji="1" lang="zh-CN" altLang="en-US" dirty="0"/>
              <a:t> </a:t>
            </a:r>
            <a:r>
              <a:rPr kumimoji="1" lang="en-US" altLang="zh-CN" dirty="0"/>
              <a:t>Edit</a:t>
            </a:r>
            <a:r>
              <a:rPr kumimoji="1" lang="zh-CN" altLang="en-US" dirty="0"/>
              <a:t> </a:t>
            </a:r>
            <a:r>
              <a:rPr kumimoji="1" lang="en-US" altLang="zh-CN" dirty="0"/>
              <a:t>Headline </a:t>
            </a:r>
            <a:r>
              <a:rPr kumimoji="1" lang="zh-CN" altLang="en-US" dirty="0"/>
              <a:t>（</a:t>
            </a:r>
            <a:r>
              <a:rPr kumimoji="1" lang="en-US" altLang="zh-CN" dirty="0"/>
              <a:t>Bold</a:t>
            </a:r>
            <a:r>
              <a:rPr kumimoji="1" lang="zh-CN" altLang="en-US" dirty="0"/>
              <a:t>）</a:t>
            </a:r>
          </a:p>
        </p:txBody>
      </p:sp>
      <p:sp>
        <p:nvSpPr>
          <p:cNvPr id="5" name="内容占位符 15"/>
          <p:cNvSpPr>
            <a:spLocks noGrp="1"/>
          </p:cNvSpPr>
          <p:nvPr>
            <p:ph sz="quarter" idx="14" hasCustomPrompt="1"/>
          </p:nvPr>
        </p:nvSpPr>
        <p:spPr>
          <a:xfrm>
            <a:off x="486118" y="801195"/>
            <a:ext cx="11075962" cy="1047925"/>
          </a:xfrm>
        </p:spPr>
        <p:txBody>
          <a:bodyPr>
            <a:normAutofit/>
          </a:bodyPr>
          <a:lstStyle>
            <a:lvl1pPr marL="0" indent="0">
              <a:lnSpc>
                <a:spcPct val="140000"/>
              </a:lnSpc>
              <a:buNone/>
              <a:defRPr sz="1200" baseline="0">
                <a:solidFill>
                  <a:srgbClr val="464647"/>
                </a:solidFill>
                <a:latin typeface="Arial" panose="020B0604020202020204" pitchFamily="34" charset="0"/>
                <a:ea typeface="Arial" panose="020B0604020202020204" pitchFamily="34" charset="0"/>
                <a:cs typeface="Arial" panose="020B0604020202020204" pitchFamily="34" charset="0"/>
              </a:defRPr>
            </a:lvl1pPr>
          </a:lstStyle>
          <a:p>
            <a:pPr lvl="0"/>
            <a:r>
              <a:rPr kumimoji="1" lang="en-US" altLang="zh-CN" dirty="0"/>
              <a:t>Text</a:t>
            </a:r>
            <a:r>
              <a:rPr kumimoji="1" lang="zh-CN" altLang="en-US" dirty="0"/>
              <a:t> </a:t>
            </a:r>
            <a:r>
              <a:rPr kumimoji="1" lang="en-US" altLang="zh-CN" dirty="0"/>
              <a:t>goes</a:t>
            </a:r>
            <a:r>
              <a:rPr kumimoji="1" lang="zh-CN" altLang="en-US" dirty="0"/>
              <a:t> </a:t>
            </a:r>
            <a:r>
              <a:rPr kumimoji="1" lang="en-US" altLang="zh-CN" dirty="0"/>
              <a:t>here.</a:t>
            </a:r>
            <a:r>
              <a:rPr kumimoji="1" lang="zh-CN" altLang="en-US" dirty="0"/>
              <a:t> </a:t>
            </a:r>
            <a:r>
              <a:rPr kumimoji="1" lang="en-US" altLang="zh-CN" dirty="0"/>
              <a:t>Arial</a:t>
            </a:r>
            <a:r>
              <a:rPr kumimoji="1" lang="zh-CN" altLang="en-US" dirty="0"/>
              <a:t> </a:t>
            </a:r>
            <a:r>
              <a:rPr kumimoji="1" lang="en-US" altLang="zh-CN" dirty="0"/>
              <a:t>/</a:t>
            </a:r>
            <a:r>
              <a:rPr kumimoji="1" lang="zh-CN" altLang="en-US" dirty="0"/>
              <a:t> </a:t>
            </a:r>
            <a:r>
              <a:rPr kumimoji="1" lang="en-US" altLang="zh-CN" dirty="0"/>
              <a:t>regular</a:t>
            </a:r>
            <a:r>
              <a:rPr kumimoji="1" lang="zh-CN" altLang="en-US" dirty="0"/>
              <a:t> </a:t>
            </a:r>
            <a:r>
              <a:rPr kumimoji="1" lang="en-US" altLang="zh-CN" dirty="0"/>
              <a:t>/</a:t>
            </a:r>
            <a:r>
              <a:rPr kumimoji="1" lang="zh-CN" altLang="en-US" dirty="0"/>
              <a:t> </a:t>
            </a:r>
            <a:r>
              <a:rPr kumimoji="1" lang="en-US" altLang="zh-CN" dirty="0"/>
              <a:t>size</a:t>
            </a:r>
            <a:r>
              <a:rPr kumimoji="1" lang="zh-CN" altLang="en-US" dirty="0"/>
              <a:t> </a:t>
            </a:r>
            <a:r>
              <a:rPr kumimoji="1" lang="en-US" altLang="zh-CN" dirty="0"/>
              <a:t>12.</a:t>
            </a:r>
            <a:endParaRPr kumimoji="1" lang="zh-CN" altLang="en-US" dirty="0"/>
          </a:p>
        </p:txBody>
      </p:sp>
      <p:sp>
        <p:nvSpPr>
          <p:cNvPr id="8" name="图片占位符 5"/>
          <p:cNvSpPr>
            <a:spLocks noGrp="1"/>
          </p:cNvSpPr>
          <p:nvPr>
            <p:ph type="pic" sz="quarter" idx="15" hasCustomPrompt="1"/>
          </p:nvPr>
        </p:nvSpPr>
        <p:spPr>
          <a:xfrm>
            <a:off x="802640" y="2062480"/>
            <a:ext cx="2428240" cy="3007360"/>
          </a:xfrm>
        </p:spPr>
        <p:txBody>
          <a:bodyPr/>
          <a:lstStyle>
            <a:lvl1pPr marL="0" indent="0">
              <a:buNone/>
              <a:defRPr b="0"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PICTURE</a:t>
            </a:r>
            <a:endParaRPr kumimoji="1" lang="zh-CN" altLang="en-US" dirty="0"/>
          </a:p>
        </p:txBody>
      </p:sp>
      <p:sp>
        <p:nvSpPr>
          <p:cNvPr id="14" name="Text Placeholder 3"/>
          <p:cNvSpPr>
            <a:spLocks noGrp="1"/>
          </p:cNvSpPr>
          <p:nvPr>
            <p:ph type="body" sz="half" idx="10" hasCustomPrompt="1"/>
          </p:nvPr>
        </p:nvSpPr>
        <p:spPr>
          <a:xfrm>
            <a:off x="748947" y="5242373"/>
            <a:ext cx="2949178" cy="526040"/>
          </a:xfrm>
        </p:spPr>
        <p:txBody>
          <a:bodyPr>
            <a:normAutofit/>
          </a:bodyPr>
          <a:lstStyle>
            <a:lvl1pPr marL="0" indent="0" algn="l">
              <a:buNone/>
              <a:defRPr sz="1200" b="1"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19" name="Text Placeholder 3"/>
          <p:cNvSpPr>
            <a:spLocks noGrp="1"/>
          </p:cNvSpPr>
          <p:nvPr>
            <p:ph type="body" sz="half" idx="18" hasCustomPrompt="1"/>
          </p:nvPr>
        </p:nvSpPr>
        <p:spPr>
          <a:xfrm>
            <a:off x="3431704" y="5242373"/>
            <a:ext cx="2949178" cy="526040"/>
          </a:xfrm>
        </p:spPr>
        <p:txBody>
          <a:bodyPr>
            <a:normAutofit/>
          </a:bodyPr>
          <a:lstStyle>
            <a:lvl1pPr marL="0" indent="0" algn="l">
              <a:buNone/>
              <a:defRPr sz="1200" b="1"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23" name="图片占位符 5"/>
          <p:cNvSpPr>
            <a:spLocks noGrp="1"/>
          </p:cNvSpPr>
          <p:nvPr>
            <p:ph type="pic" sz="quarter" idx="20" hasCustomPrompt="1"/>
          </p:nvPr>
        </p:nvSpPr>
        <p:spPr>
          <a:xfrm>
            <a:off x="3524920" y="2062480"/>
            <a:ext cx="2428240" cy="3007360"/>
          </a:xfrm>
        </p:spPr>
        <p:txBody>
          <a:bodyPr/>
          <a:lstStyle>
            <a:lvl1pPr marL="0" indent="0">
              <a:buNone/>
              <a:defRPr b="0"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PICTURE</a:t>
            </a:r>
            <a:endParaRPr kumimoji="1" lang="zh-CN" altLang="en-US" dirty="0"/>
          </a:p>
        </p:txBody>
      </p:sp>
      <p:sp>
        <p:nvSpPr>
          <p:cNvPr id="24" name="图片占位符 5"/>
          <p:cNvSpPr>
            <a:spLocks noGrp="1"/>
          </p:cNvSpPr>
          <p:nvPr>
            <p:ph type="pic" sz="quarter" idx="21" hasCustomPrompt="1"/>
          </p:nvPr>
        </p:nvSpPr>
        <p:spPr>
          <a:xfrm>
            <a:off x="6240016" y="2062480"/>
            <a:ext cx="2428240" cy="3007360"/>
          </a:xfrm>
        </p:spPr>
        <p:txBody>
          <a:bodyPr/>
          <a:lstStyle>
            <a:lvl1pPr marL="0" indent="0">
              <a:buNone/>
              <a:defRPr b="0"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PICTURE</a:t>
            </a:r>
            <a:endParaRPr kumimoji="1" lang="zh-CN" altLang="en-US" dirty="0"/>
          </a:p>
        </p:txBody>
      </p:sp>
      <p:sp>
        <p:nvSpPr>
          <p:cNvPr id="25" name="图片占位符 5"/>
          <p:cNvSpPr>
            <a:spLocks noGrp="1"/>
          </p:cNvSpPr>
          <p:nvPr>
            <p:ph type="pic" sz="quarter" idx="22" hasCustomPrompt="1"/>
          </p:nvPr>
        </p:nvSpPr>
        <p:spPr>
          <a:xfrm>
            <a:off x="8956000" y="2062480"/>
            <a:ext cx="2428240" cy="3007360"/>
          </a:xfrm>
        </p:spPr>
        <p:txBody>
          <a:bodyPr/>
          <a:lstStyle>
            <a:lvl1pPr marL="0" indent="0">
              <a:buNone/>
              <a:defRPr b="0"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PICTURE</a:t>
            </a:r>
            <a:endParaRPr kumimoji="1" lang="zh-CN" altLang="en-US" dirty="0"/>
          </a:p>
        </p:txBody>
      </p:sp>
      <p:sp>
        <p:nvSpPr>
          <p:cNvPr id="26" name="Text Placeholder 3"/>
          <p:cNvSpPr>
            <a:spLocks noGrp="1"/>
          </p:cNvSpPr>
          <p:nvPr>
            <p:ph type="body" sz="half" idx="23" hasCustomPrompt="1"/>
          </p:nvPr>
        </p:nvSpPr>
        <p:spPr>
          <a:xfrm>
            <a:off x="6168008" y="5242373"/>
            <a:ext cx="2949178" cy="526040"/>
          </a:xfrm>
        </p:spPr>
        <p:txBody>
          <a:bodyPr>
            <a:normAutofit/>
          </a:bodyPr>
          <a:lstStyle>
            <a:lvl1pPr marL="0" indent="0" algn="l">
              <a:buNone/>
              <a:defRPr sz="1200" b="1"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27" name="Text Placeholder 3"/>
          <p:cNvSpPr>
            <a:spLocks noGrp="1"/>
          </p:cNvSpPr>
          <p:nvPr>
            <p:ph type="body" sz="half" idx="24" hasCustomPrompt="1"/>
          </p:nvPr>
        </p:nvSpPr>
        <p:spPr>
          <a:xfrm>
            <a:off x="8904312" y="5242373"/>
            <a:ext cx="2949178" cy="526040"/>
          </a:xfrm>
        </p:spPr>
        <p:txBody>
          <a:bodyPr>
            <a:normAutofit/>
          </a:bodyPr>
          <a:lstStyle>
            <a:lvl1pPr marL="0" indent="0" algn="l">
              <a:buNone/>
              <a:defRPr sz="1200" b="1"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28" name="幻灯片编号占位符 5"/>
          <p:cNvSpPr>
            <a:spLocks noGrp="1"/>
          </p:cNvSpPr>
          <p:nvPr>
            <p:ph type="sldNum" sz="quarter" idx="17"/>
          </p:nvPr>
        </p:nvSpPr>
        <p:spPr>
          <a:xfrm>
            <a:off x="11222652" y="6397942"/>
            <a:ext cx="721242" cy="365125"/>
          </a:xfrm>
        </p:spPr>
        <p:txBody>
          <a:bodyPr/>
          <a:lstStyle>
            <a:lvl1pPr>
              <a:defRPr sz="700" b="0" i="0">
                <a:solidFill>
                  <a:schemeClr val="bg1">
                    <a:lumMod val="65000"/>
                  </a:schemeClr>
                </a:solidFill>
                <a:latin typeface="Arial" panose="020B0604020202020204" pitchFamily="34" charset="0"/>
                <a:ea typeface="Arial" panose="020B0604020202020204" pitchFamily="34" charset="0"/>
                <a:cs typeface="Arial" panose="020B0604020202020204" pitchFamily="34" charset="0"/>
              </a:defRPr>
            </a:lvl1pPr>
          </a:lstStyle>
          <a:p>
            <a:fld id="{8045E168-1219-CD4A-80ED-4291B526AB8C}" type="slidenum">
              <a:rPr kumimoji="1" lang="zh-CN" altLang="en-US" smtClean="0"/>
              <a:t>‹#›</a:t>
            </a:fld>
            <a:endParaRPr kumimoji="1" lang="zh-CN" altLang="en-US" dirty="0"/>
          </a:p>
        </p:txBody>
      </p:sp>
      <p:pic>
        <p:nvPicPr>
          <p:cNvPr id="3" name="图片 2"/>
          <p:cNvPicPr>
            <a:picLocks noChangeAspect="1"/>
          </p:cNvPicPr>
          <p:nvPr userDrawn="1"/>
        </p:nvPicPr>
        <p:blipFill>
          <a:blip r:embed="rId3"/>
          <a:stretch>
            <a:fillRect/>
          </a:stretch>
        </p:blipFill>
        <p:spPr>
          <a:xfrm>
            <a:off x="0" y="6033391"/>
            <a:ext cx="1943100" cy="904097"/>
          </a:xfrm>
          <a:prstGeom prst="rect">
            <a:avLst/>
          </a:prstGeom>
        </p:spPr>
      </p:pic>
      <p:sp>
        <p:nvSpPr>
          <p:cNvPr id="6" name="文本框 5">
            <a:extLst>
              <a:ext uri="{FF2B5EF4-FFF2-40B4-BE49-F238E27FC236}">
                <a16:creationId xmlns:a16="http://schemas.microsoft.com/office/drawing/2014/main" id="{EAAD349B-D638-BFE2-C3B8-F90FAF381A36}"/>
              </a:ext>
            </a:extLst>
          </p:cNvPr>
          <p:cNvSpPr txBox="1"/>
          <p:nvPr userDrawn="1"/>
        </p:nvSpPr>
        <p:spPr>
          <a:xfrm>
            <a:off x="8140887" y="6477887"/>
            <a:ext cx="4243613" cy="215444"/>
          </a:xfrm>
          <a:prstGeom prst="rect">
            <a:avLst/>
          </a:prstGeom>
          <a:noFill/>
        </p:spPr>
        <p:txBody>
          <a:bodyPr wrap="square" rtlCol="0">
            <a:spAutoFit/>
          </a:bodyPr>
          <a:lstStyle/>
          <a:p>
            <a:pPr defTabSz="685800"/>
            <a:r>
              <a:rPr lang="en-US" altLang="zh-CN" sz="800" dirty="0">
                <a:solidFill>
                  <a:schemeClr val="bg1">
                    <a:lumMod val="75000"/>
                  </a:schemeClr>
                </a:solidFill>
                <a:latin typeface="Arial" panose="020B0604020202020204" pitchFamily="34" charset="0"/>
                <a:ea typeface="TP-Link Aktiv" panose="020B0504020202020204" pitchFamily="34" charset="0"/>
                <a:cs typeface="Arial" panose="020B0604020202020204" pitchFamily="34" charset="0"/>
              </a:rPr>
              <a:t>© 2023 TP-Link Corporation Limited. Not for distribution or reproduction.</a:t>
            </a:r>
            <a:endParaRPr lang="zh-CN" altLang="en-US" sz="800" dirty="0">
              <a:solidFill>
                <a:schemeClr val="bg1">
                  <a:lumMod val="75000"/>
                </a:schemeClr>
              </a:solidFill>
              <a:latin typeface="Arial" panose="020B0604020202020204" pitchFamily="34" charset="0"/>
              <a:cs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63499" y="0"/>
            <a:ext cx="12199846" cy="6862413"/>
          </a:xfrm>
          <a:prstGeom prst="rect">
            <a:avLst/>
          </a:prstGeom>
        </p:spPr>
      </p:pic>
      <p:sp>
        <p:nvSpPr>
          <p:cNvPr id="13" name="标题 11"/>
          <p:cNvSpPr>
            <a:spLocks noGrp="1"/>
          </p:cNvSpPr>
          <p:nvPr>
            <p:ph type="title" hasCustomPrompt="1"/>
          </p:nvPr>
        </p:nvSpPr>
        <p:spPr>
          <a:xfrm>
            <a:off x="2336423" y="2743827"/>
            <a:ext cx="6903828" cy="1006933"/>
          </a:xfrm>
        </p:spPr>
        <p:txBody>
          <a:bodyPr>
            <a:noAutofit/>
          </a:bodyPr>
          <a:lstStyle>
            <a:lvl1pPr algn="l">
              <a:lnSpc>
                <a:spcPct val="100000"/>
              </a:lnSpc>
              <a:defRPr sz="5000" b="1" baseline="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Thanks</a:t>
            </a:r>
            <a:r>
              <a:rPr kumimoji="1" lang="zh-CN" altLang="en-US" dirty="0"/>
              <a:t> </a:t>
            </a:r>
            <a:r>
              <a:rPr kumimoji="1" lang="en-US" altLang="zh-CN" dirty="0"/>
              <a:t>for</a:t>
            </a:r>
            <a:r>
              <a:rPr kumimoji="1" lang="zh-CN" altLang="en-US" dirty="0"/>
              <a:t> </a:t>
            </a:r>
            <a:r>
              <a:rPr kumimoji="1" lang="en-US" altLang="zh-CN" dirty="0"/>
              <a:t>Watching</a:t>
            </a:r>
            <a:endParaRPr kumimoji="1" lang="zh-CN" altLang="en-US" dirty="0"/>
          </a:p>
        </p:txBody>
      </p:sp>
      <p:pic>
        <p:nvPicPr>
          <p:cNvPr id="6" name="图片 5"/>
          <p:cNvPicPr>
            <a:picLocks noChangeAspect="1"/>
          </p:cNvPicPr>
          <p:nvPr userDrawn="1"/>
        </p:nvPicPr>
        <p:blipFill>
          <a:blip r:embed="rId3"/>
          <a:stretch>
            <a:fillRect/>
          </a:stretch>
        </p:blipFill>
        <p:spPr>
          <a:xfrm>
            <a:off x="55653" y="5676466"/>
            <a:ext cx="2715116" cy="1263305"/>
          </a:xfrm>
          <a:prstGeom prst="rect">
            <a:avLst/>
          </a:prstGeom>
        </p:spPr>
      </p:pic>
      <p:sp>
        <p:nvSpPr>
          <p:cNvPr id="8" name="文本框 7"/>
          <p:cNvSpPr txBox="1"/>
          <p:nvPr userDrawn="1"/>
        </p:nvSpPr>
        <p:spPr>
          <a:xfrm>
            <a:off x="7580727" y="6311917"/>
            <a:ext cx="5648248" cy="246221"/>
          </a:xfrm>
          <a:prstGeom prst="rect">
            <a:avLst/>
          </a:prstGeom>
          <a:noFill/>
        </p:spPr>
        <p:txBody>
          <a:bodyPr wrap="square" rtlCol="0">
            <a:spAutoFit/>
          </a:bodyPr>
          <a:lstStyle/>
          <a:p>
            <a:pPr defTabSz="685800"/>
            <a:r>
              <a:rPr lang="en-US" altLang="zh-CN" sz="1000" dirty="0">
                <a:solidFill>
                  <a:schemeClr val="bg1">
                    <a:lumMod val="75000"/>
                  </a:schemeClr>
                </a:solidFill>
                <a:latin typeface="Arial" panose="020B0604020202020204" pitchFamily="34" charset="0"/>
                <a:ea typeface="TP-Link Aktiv" panose="020B0504020202020204" pitchFamily="34" charset="0"/>
                <a:cs typeface="Arial" panose="020B0604020202020204" pitchFamily="34" charset="0"/>
              </a:rPr>
              <a:t>© 2023 TP-Link Corporation Limited. Not for distribution or reproduction</a:t>
            </a:r>
            <a:r>
              <a:rPr lang="en-US" altLang="zh-CN" sz="800" dirty="0">
                <a:solidFill>
                  <a:schemeClr val="bg1">
                    <a:lumMod val="75000"/>
                  </a:schemeClr>
                </a:solidFill>
                <a:latin typeface="Arial" panose="020B0604020202020204" pitchFamily="34" charset="0"/>
                <a:ea typeface="TP-Link Aktiv" panose="020B0504020202020204" pitchFamily="34" charset="0"/>
                <a:cs typeface="Arial" panose="020B0604020202020204" pitchFamily="34" charset="0"/>
              </a:rPr>
              <a:t>.</a:t>
            </a:r>
            <a:endParaRPr lang="zh-CN" altLang="en-US" sz="800" dirty="0">
              <a:solidFill>
                <a:schemeClr val="bg1">
                  <a:lumMod val="75000"/>
                </a:schemeClr>
              </a:solidFill>
              <a:latin typeface="Arial" panose="020B0604020202020204" pitchFamily="34" charset="0"/>
              <a:cs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6858000"/>
          </a:xfrm>
          <a:prstGeom prst="rect">
            <a:avLst/>
          </a:prstGeom>
        </p:spPr>
      </p:pic>
      <p:sp>
        <p:nvSpPr>
          <p:cNvPr id="29" name="标题 1"/>
          <p:cNvSpPr>
            <a:spLocks noGrp="1"/>
          </p:cNvSpPr>
          <p:nvPr>
            <p:ph type="title" hasCustomPrompt="1"/>
          </p:nvPr>
        </p:nvSpPr>
        <p:spPr>
          <a:xfrm>
            <a:off x="922816" y="591172"/>
            <a:ext cx="4324936" cy="1325563"/>
          </a:xfrm>
        </p:spPr>
        <p:txBody>
          <a:bodyPr>
            <a:noAutofit/>
          </a:bodyPr>
          <a:lstStyle>
            <a:lvl1pPr>
              <a:defRPr sz="5000" b="1" i="0">
                <a:solidFill>
                  <a:srgbClr val="2AE4EA"/>
                </a:solidFill>
                <a:effectLst/>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Contents</a:t>
            </a:r>
            <a:endParaRPr kumimoji="1" lang="zh-CN" altLang="en-US" dirty="0"/>
          </a:p>
        </p:txBody>
      </p:sp>
      <p:sp>
        <p:nvSpPr>
          <p:cNvPr id="32" name="Text Placeholder 3"/>
          <p:cNvSpPr>
            <a:spLocks noGrp="1"/>
          </p:cNvSpPr>
          <p:nvPr>
            <p:ph type="body" sz="half" idx="2" hasCustomPrompt="1"/>
          </p:nvPr>
        </p:nvSpPr>
        <p:spPr>
          <a:xfrm>
            <a:off x="2719004" y="2540537"/>
            <a:ext cx="2949178" cy="526040"/>
          </a:xfrm>
        </p:spPr>
        <p:txBody>
          <a:bodyPr>
            <a:normAutofit/>
          </a:bodyPr>
          <a:lstStyle>
            <a:lvl1pPr marL="0" indent="0" algn="l">
              <a:buNone/>
              <a:defRPr sz="1600" b="0" i="0">
                <a:solidFill>
                  <a:schemeClr val="tx1">
                    <a:lumMod val="50000"/>
                    <a:lumOff val="50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33" name="Text Placeholder 3"/>
          <p:cNvSpPr>
            <a:spLocks noGrp="1"/>
          </p:cNvSpPr>
          <p:nvPr>
            <p:ph type="body" sz="half" idx="10" hasCustomPrompt="1"/>
          </p:nvPr>
        </p:nvSpPr>
        <p:spPr>
          <a:xfrm>
            <a:off x="2719004" y="2156027"/>
            <a:ext cx="2949178" cy="526040"/>
          </a:xfrm>
        </p:spPr>
        <p:txBody>
          <a:bodyPr>
            <a:normAutofit/>
          </a:bodyPr>
          <a:lstStyle>
            <a:lvl1pPr marL="0" indent="0" algn="l">
              <a:buNone/>
              <a:defRPr sz="2000" b="1"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34" name="Text Placeholder 3"/>
          <p:cNvSpPr>
            <a:spLocks noGrp="1"/>
          </p:cNvSpPr>
          <p:nvPr>
            <p:ph type="body" sz="half" idx="11" hasCustomPrompt="1"/>
          </p:nvPr>
        </p:nvSpPr>
        <p:spPr>
          <a:xfrm>
            <a:off x="2174277" y="2109452"/>
            <a:ext cx="618083" cy="526040"/>
          </a:xfrm>
        </p:spPr>
        <p:txBody>
          <a:bodyPr>
            <a:noAutofit/>
          </a:bodyPr>
          <a:lstStyle>
            <a:lvl1pPr marL="0" indent="0" algn="l">
              <a:buNone/>
              <a:defRPr sz="3000" b="0"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01</a:t>
            </a:r>
            <a:endParaRPr lang="zh-CN" altLang="en-US" dirty="0"/>
          </a:p>
        </p:txBody>
      </p:sp>
      <p:sp>
        <p:nvSpPr>
          <p:cNvPr id="38" name="Text Placeholder 3"/>
          <p:cNvSpPr>
            <a:spLocks noGrp="1"/>
          </p:cNvSpPr>
          <p:nvPr>
            <p:ph type="body" sz="half" idx="12" hasCustomPrompt="1"/>
          </p:nvPr>
        </p:nvSpPr>
        <p:spPr>
          <a:xfrm>
            <a:off x="6744072" y="2540537"/>
            <a:ext cx="2949178" cy="526040"/>
          </a:xfrm>
        </p:spPr>
        <p:txBody>
          <a:bodyPr>
            <a:normAutofit/>
          </a:bodyPr>
          <a:lstStyle>
            <a:lvl1pPr marL="0" indent="0" algn="l">
              <a:buNone/>
              <a:defRPr sz="1600" b="0" i="0">
                <a:solidFill>
                  <a:schemeClr val="tx1">
                    <a:lumMod val="50000"/>
                    <a:lumOff val="50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39" name="Text Placeholder 3"/>
          <p:cNvSpPr>
            <a:spLocks noGrp="1"/>
          </p:cNvSpPr>
          <p:nvPr>
            <p:ph type="body" sz="half" idx="13" hasCustomPrompt="1"/>
          </p:nvPr>
        </p:nvSpPr>
        <p:spPr>
          <a:xfrm>
            <a:off x="6744072" y="2156027"/>
            <a:ext cx="2949178" cy="526040"/>
          </a:xfrm>
        </p:spPr>
        <p:txBody>
          <a:bodyPr>
            <a:normAutofit/>
          </a:bodyPr>
          <a:lstStyle>
            <a:lvl1pPr marL="0" indent="0" algn="l">
              <a:buNone/>
              <a:defRPr sz="2000" b="1"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40" name="Text Placeholder 3"/>
          <p:cNvSpPr>
            <a:spLocks noGrp="1"/>
          </p:cNvSpPr>
          <p:nvPr>
            <p:ph type="body" sz="half" idx="14" hasCustomPrompt="1"/>
          </p:nvPr>
        </p:nvSpPr>
        <p:spPr>
          <a:xfrm>
            <a:off x="6199345" y="2109452"/>
            <a:ext cx="618083" cy="526040"/>
          </a:xfrm>
        </p:spPr>
        <p:txBody>
          <a:bodyPr>
            <a:noAutofit/>
          </a:bodyPr>
          <a:lstStyle>
            <a:lvl1pPr marL="0" indent="0" algn="l">
              <a:buNone/>
              <a:defRPr sz="3000" b="0"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04</a:t>
            </a:r>
            <a:endParaRPr lang="zh-CN" altLang="en-US" dirty="0"/>
          </a:p>
        </p:txBody>
      </p:sp>
      <p:sp>
        <p:nvSpPr>
          <p:cNvPr id="41" name="Text Placeholder 3"/>
          <p:cNvSpPr>
            <a:spLocks noGrp="1"/>
          </p:cNvSpPr>
          <p:nvPr>
            <p:ph type="body" sz="half" idx="15" hasCustomPrompt="1"/>
          </p:nvPr>
        </p:nvSpPr>
        <p:spPr>
          <a:xfrm>
            <a:off x="2719004" y="3728486"/>
            <a:ext cx="2949178" cy="526040"/>
          </a:xfrm>
        </p:spPr>
        <p:txBody>
          <a:bodyPr>
            <a:normAutofit/>
          </a:bodyPr>
          <a:lstStyle>
            <a:lvl1pPr marL="0" indent="0" algn="l">
              <a:buNone/>
              <a:defRPr sz="1600" b="0" i="0">
                <a:solidFill>
                  <a:schemeClr val="tx1">
                    <a:lumMod val="50000"/>
                    <a:lumOff val="50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42" name="Text Placeholder 3"/>
          <p:cNvSpPr>
            <a:spLocks noGrp="1"/>
          </p:cNvSpPr>
          <p:nvPr>
            <p:ph type="body" sz="half" idx="16" hasCustomPrompt="1"/>
          </p:nvPr>
        </p:nvSpPr>
        <p:spPr>
          <a:xfrm>
            <a:off x="2719004" y="3343976"/>
            <a:ext cx="2949178" cy="526040"/>
          </a:xfrm>
        </p:spPr>
        <p:txBody>
          <a:bodyPr>
            <a:normAutofit/>
          </a:bodyPr>
          <a:lstStyle>
            <a:lvl1pPr marL="0" indent="0" algn="l">
              <a:buNone/>
              <a:defRPr sz="2000" b="1"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43" name="Text Placeholder 3"/>
          <p:cNvSpPr>
            <a:spLocks noGrp="1"/>
          </p:cNvSpPr>
          <p:nvPr>
            <p:ph type="body" sz="half" idx="17" hasCustomPrompt="1"/>
          </p:nvPr>
        </p:nvSpPr>
        <p:spPr>
          <a:xfrm>
            <a:off x="2174277" y="3297401"/>
            <a:ext cx="618083" cy="526040"/>
          </a:xfrm>
        </p:spPr>
        <p:txBody>
          <a:bodyPr>
            <a:noAutofit/>
          </a:bodyPr>
          <a:lstStyle>
            <a:lvl1pPr marL="0" indent="0" algn="l">
              <a:buNone/>
              <a:defRPr sz="3000" b="0"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02</a:t>
            </a:r>
            <a:endParaRPr lang="zh-CN" altLang="en-US" dirty="0"/>
          </a:p>
        </p:txBody>
      </p:sp>
      <p:sp>
        <p:nvSpPr>
          <p:cNvPr id="44" name="Text Placeholder 3"/>
          <p:cNvSpPr>
            <a:spLocks noGrp="1"/>
          </p:cNvSpPr>
          <p:nvPr>
            <p:ph type="body" sz="half" idx="18" hasCustomPrompt="1"/>
          </p:nvPr>
        </p:nvSpPr>
        <p:spPr>
          <a:xfrm>
            <a:off x="6752063" y="3728486"/>
            <a:ext cx="2949178" cy="526040"/>
          </a:xfrm>
        </p:spPr>
        <p:txBody>
          <a:bodyPr>
            <a:normAutofit/>
          </a:bodyPr>
          <a:lstStyle>
            <a:lvl1pPr marL="0" indent="0" algn="l">
              <a:buNone/>
              <a:defRPr sz="1600" b="0" i="0">
                <a:solidFill>
                  <a:schemeClr val="tx1">
                    <a:lumMod val="50000"/>
                    <a:lumOff val="50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45" name="Text Placeholder 3"/>
          <p:cNvSpPr>
            <a:spLocks noGrp="1"/>
          </p:cNvSpPr>
          <p:nvPr>
            <p:ph type="body" sz="half" idx="19" hasCustomPrompt="1"/>
          </p:nvPr>
        </p:nvSpPr>
        <p:spPr>
          <a:xfrm>
            <a:off x="6752063" y="3343976"/>
            <a:ext cx="2949178" cy="526040"/>
          </a:xfrm>
        </p:spPr>
        <p:txBody>
          <a:bodyPr>
            <a:normAutofit/>
          </a:bodyPr>
          <a:lstStyle>
            <a:lvl1pPr marL="0" indent="0" algn="l">
              <a:buNone/>
              <a:defRPr sz="2000" b="1"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46" name="Text Placeholder 3"/>
          <p:cNvSpPr>
            <a:spLocks noGrp="1"/>
          </p:cNvSpPr>
          <p:nvPr>
            <p:ph type="body" sz="half" idx="20" hasCustomPrompt="1"/>
          </p:nvPr>
        </p:nvSpPr>
        <p:spPr>
          <a:xfrm>
            <a:off x="6207336" y="3297401"/>
            <a:ext cx="618083" cy="526040"/>
          </a:xfrm>
        </p:spPr>
        <p:txBody>
          <a:bodyPr>
            <a:noAutofit/>
          </a:bodyPr>
          <a:lstStyle>
            <a:lvl1pPr marL="0" indent="0" algn="l">
              <a:buNone/>
              <a:defRPr sz="3000" b="0"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05</a:t>
            </a:r>
            <a:endParaRPr lang="zh-CN" altLang="en-US" dirty="0"/>
          </a:p>
        </p:txBody>
      </p:sp>
      <p:sp>
        <p:nvSpPr>
          <p:cNvPr id="47" name="Text Placeholder 3"/>
          <p:cNvSpPr>
            <a:spLocks noGrp="1"/>
          </p:cNvSpPr>
          <p:nvPr>
            <p:ph type="body" sz="half" idx="21" hasCustomPrompt="1"/>
          </p:nvPr>
        </p:nvSpPr>
        <p:spPr>
          <a:xfrm>
            <a:off x="2719004" y="4965638"/>
            <a:ext cx="2949178" cy="526040"/>
          </a:xfrm>
        </p:spPr>
        <p:txBody>
          <a:bodyPr>
            <a:normAutofit/>
          </a:bodyPr>
          <a:lstStyle>
            <a:lvl1pPr marL="0" indent="0" algn="l">
              <a:buNone/>
              <a:defRPr sz="1600" b="0" i="0">
                <a:solidFill>
                  <a:schemeClr val="tx1">
                    <a:lumMod val="50000"/>
                    <a:lumOff val="50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48" name="Text Placeholder 3"/>
          <p:cNvSpPr>
            <a:spLocks noGrp="1"/>
          </p:cNvSpPr>
          <p:nvPr>
            <p:ph type="body" sz="half" idx="22" hasCustomPrompt="1"/>
          </p:nvPr>
        </p:nvSpPr>
        <p:spPr>
          <a:xfrm>
            <a:off x="2719004" y="4581128"/>
            <a:ext cx="2949178" cy="526040"/>
          </a:xfrm>
        </p:spPr>
        <p:txBody>
          <a:bodyPr>
            <a:normAutofit/>
          </a:bodyPr>
          <a:lstStyle>
            <a:lvl1pPr marL="0" indent="0" algn="l">
              <a:buNone/>
              <a:defRPr sz="2000" b="1"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49" name="Text Placeholder 3"/>
          <p:cNvSpPr>
            <a:spLocks noGrp="1"/>
          </p:cNvSpPr>
          <p:nvPr>
            <p:ph type="body" sz="half" idx="23" hasCustomPrompt="1"/>
          </p:nvPr>
        </p:nvSpPr>
        <p:spPr>
          <a:xfrm>
            <a:off x="2174277" y="4534553"/>
            <a:ext cx="618083" cy="526040"/>
          </a:xfrm>
        </p:spPr>
        <p:txBody>
          <a:bodyPr>
            <a:noAutofit/>
          </a:bodyPr>
          <a:lstStyle>
            <a:lvl1pPr marL="0" indent="0" algn="l">
              <a:buNone/>
              <a:defRPr sz="3000" b="0"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03</a:t>
            </a:r>
            <a:endParaRPr lang="zh-CN" altLang="en-US" dirty="0"/>
          </a:p>
        </p:txBody>
      </p:sp>
      <p:sp>
        <p:nvSpPr>
          <p:cNvPr id="50" name="Text Placeholder 3"/>
          <p:cNvSpPr>
            <a:spLocks noGrp="1"/>
          </p:cNvSpPr>
          <p:nvPr>
            <p:ph type="body" sz="half" idx="24" hasCustomPrompt="1"/>
          </p:nvPr>
        </p:nvSpPr>
        <p:spPr>
          <a:xfrm>
            <a:off x="6752063" y="4965638"/>
            <a:ext cx="2949178" cy="526040"/>
          </a:xfrm>
        </p:spPr>
        <p:txBody>
          <a:bodyPr>
            <a:normAutofit/>
          </a:bodyPr>
          <a:lstStyle>
            <a:lvl1pPr marL="0" indent="0" algn="l">
              <a:buNone/>
              <a:defRPr sz="1600" b="0" i="0">
                <a:solidFill>
                  <a:schemeClr val="tx1">
                    <a:lumMod val="50000"/>
                    <a:lumOff val="50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51" name="Text Placeholder 3"/>
          <p:cNvSpPr>
            <a:spLocks noGrp="1"/>
          </p:cNvSpPr>
          <p:nvPr>
            <p:ph type="body" sz="half" idx="25" hasCustomPrompt="1"/>
          </p:nvPr>
        </p:nvSpPr>
        <p:spPr>
          <a:xfrm>
            <a:off x="6752063" y="4581128"/>
            <a:ext cx="2949178" cy="526040"/>
          </a:xfrm>
        </p:spPr>
        <p:txBody>
          <a:bodyPr>
            <a:normAutofit/>
          </a:bodyPr>
          <a:lstStyle>
            <a:lvl1pPr marL="0" indent="0" algn="l">
              <a:buNone/>
              <a:defRPr sz="2000" b="1"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52" name="Text Placeholder 3"/>
          <p:cNvSpPr>
            <a:spLocks noGrp="1"/>
          </p:cNvSpPr>
          <p:nvPr>
            <p:ph type="body" sz="half" idx="26" hasCustomPrompt="1"/>
          </p:nvPr>
        </p:nvSpPr>
        <p:spPr>
          <a:xfrm>
            <a:off x="6207336" y="4534553"/>
            <a:ext cx="618083" cy="526040"/>
          </a:xfrm>
        </p:spPr>
        <p:txBody>
          <a:bodyPr>
            <a:noAutofit/>
          </a:bodyPr>
          <a:lstStyle>
            <a:lvl1pPr marL="0" indent="0" algn="l">
              <a:buNone/>
              <a:defRPr sz="3000" b="0"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06</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451"/>
            <a:ext cx="12192000" cy="6858000"/>
          </a:xfrm>
          <a:prstGeom prst="rect">
            <a:avLst/>
          </a:prstGeom>
        </p:spPr>
      </p:pic>
      <p:pic>
        <p:nvPicPr>
          <p:cNvPr id="4" name="图片 3"/>
          <p:cNvPicPr>
            <a:picLocks noChangeAspect="1"/>
          </p:cNvPicPr>
          <p:nvPr userDrawn="1"/>
        </p:nvPicPr>
        <p:blipFill>
          <a:blip r:embed="rId2"/>
          <a:stretch>
            <a:fillRect/>
          </a:stretch>
        </p:blipFill>
        <p:spPr>
          <a:xfrm>
            <a:off x="0" y="0"/>
            <a:ext cx="12192000" cy="6858000"/>
          </a:xfrm>
          <a:prstGeom prst="rect">
            <a:avLst/>
          </a:prstGeom>
        </p:spPr>
      </p:pic>
      <p:sp>
        <p:nvSpPr>
          <p:cNvPr id="29" name="标题 1"/>
          <p:cNvSpPr>
            <a:spLocks noGrp="1"/>
          </p:cNvSpPr>
          <p:nvPr>
            <p:ph type="title" hasCustomPrompt="1"/>
          </p:nvPr>
        </p:nvSpPr>
        <p:spPr>
          <a:xfrm>
            <a:off x="1502919" y="836978"/>
            <a:ext cx="4324936" cy="1325563"/>
          </a:xfrm>
        </p:spPr>
        <p:txBody>
          <a:bodyPr>
            <a:noAutofit/>
          </a:bodyPr>
          <a:lstStyle>
            <a:lvl1pPr>
              <a:defRPr sz="5000" b="1" i="0">
                <a:solidFill>
                  <a:srgbClr val="2AE4EA"/>
                </a:solidFill>
                <a:effectLst/>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Contents</a:t>
            </a:r>
            <a:endParaRPr kumimoji="1" lang="zh-CN" altLang="en-US" dirty="0"/>
          </a:p>
        </p:txBody>
      </p:sp>
      <p:sp>
        <p:nvSpPr>
          <p:cNvPr id="32" name="Text Placeholder 3"/>
          <p:cNvSpPr>
            <a:spLocks noGrp="1"/>
          </p:cNvSpPr>
          <p:nvPr>
            <p:ph type="body" sz="half" idx="2" hasCustomPrompt="1"/>
          </p:nvPr>
        </p:nvSpPr>
        <p:spPr>
          <a:xfrm>
            <a:off x="6956707" y="1694963"/>
            <a:ext cx="2949178" cy="526040"/>
          </a:xfrm>
        </p:spPr>
        <p:txBody>
          <a:bodyPr>
            <a:normAutofit/>
          </a:bodyPr>
          <a:lstStyle>
            <a:lvl1pPr marL="0" indent="0" algn="l">
              <a:buNone/>
              <a:defRPr sz="1600" b="0"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33" name="Text Placeholder 3"/>
          <p:cNvSpPr>
            <a:spLocks noGrp="1"/>
          </p:cNvSpPr>
          <p:nvPr>
            <p:ph type="body" sz="half" idx="10" hasCustomPrompt="1"/>
          </p:nvPr>
        </p:nvSpPr>
        <p:spPr>
          <a:xfrm>
            <a:off x="6956707" y="1310453"/>
            <a:ext cx="2949178" cy="526040"/>
          </a:xfrm>
        </p:spPr>
        <p:txBody>
          <a:bodyPr>
            <a:normAutofit/>
          </a:bodyPr>
          <a:lstStyle>
            <a:lvl1pPr marL="0" indent="0" algn="l">
              <a:buNone/>
              <a:defRPr sz="2000" b="1"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34" name="Text Placeholder 3"/>
          <p:cNvSpPr>
            <a:spLocks noGrp="1"/>
          </p:cNvSpPr>
          <p:nvPr>
            <p:ph type="body" sz="half" idx="11" hasCustomPrompt="1"/>
          </p:nvPr>
        </p:nvSpPr>
        <p:spPr>
          <a:xfrm>
            <a:off x="6411980" y="1231794"/>
            <a:ext cx="618083" cy="526040"/>
          </a:xfrm>
        </p:spPr>
        <p:txBody>
          <a:bodyPr>
            <a:noAutofit/>
          </a:bodyPr>
          <a:lstStyle>
            <a:lvl1pPr marL="0" indent="0" algn="l">
              <a:buNone/>
              <a:defRPr sz="3000" b="0"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01</a:t>
            </a:r>
            <a:endParaRPr lang="zh-CN" altLang="en-US" dirty="0"/>
          </a:p>
        </p:txBody>
      </p:sp>
      <p:sp>
        <p:nvSpPr>
          <p:cNvPr id="41" name="Text Placeholder 3"/>
          <p:cNvSpPr>
            <a:spLocks noGrp="1"/>
          </p:cNvSpPr>
          <p:nvPr>
            <p:ph type="body" sz="half" idx="15" hasCustomPrompt="1"/>
          </p:nvPr>
        </p:nvSpPr>
        <p:spPr>
          <a:xfrm>
            <a:off x="6956707" y="2882912"/>
            <a:ext cx="2949178" cy="526040"/>
          </a:xfrm>
        </p:spPr>
        <p:txBody>
          <a:bodyPr>
            <a:normAutofit/>
          </a:bodyPr>
          <a:lstStyle>
            <a:lvl1pPr marL="0" indent="0" algn="l">
              <a:buNone/>
              <a:defRPr sz="1600" b="0"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42" name="Text Placeholder 3"/>
          <p:cNvSpPr>
            <a:spLocks noGrp="1"/>
          </p:cNvSpPr>
          <p:nvPr>
            <p:ph type="body" sz="half" idx="16" hasCustomPrompt="1"/>
          </p:nvPr>
        </p:nvSpPr>
        <p:spPr>
          <a:xfrm>
            <a:off x="6956707" y="2498402"/>
            <a:ext cx="2949178" cy="526040"/>
          </a:xfrm>
        </p:spPr>
        <p:txBody>
          <a:bodyPr>
            <a:normAutofit/>
          </a:bodyPr>
          <a:lstStyle>
            <a:lvl1pPr marL="0" indent="0" algn="l">
              <a:buNone/>
              <a:defRPr sz="2000" b="1"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43" name="Text Placeholder 3"/>
          <p:cNvSpPr>
            <a:spLocks noGrp="1"/>
          </p:cNvSpPr>
          <p:nvPr>
            <p:ph type="body" sz="half" idx="17" hasCustomPrompt="1"/>
          </p:nvPr>
        </p:nvSpPr>
        <p:spPr>
          <a:xfrm>
            <a:off x="6411980" y="2419743"/>
            <a:ext cx="618083" cy="526040"/>
          </a:xfrm>
        </p:spPr>
        <p:txBody>
          <a:bodyPr>
            <a:noAutofit/>
          </a:bodyPr>
          <a:lstStyle>
            <a:lvl1pPr marL="0" indent="0" algn="l">
              <a:buNone/>
              <a:defRPr sz="3000" b="0"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02</a:t>
            </a:r>
            <a:endParaRPr lang="zh-CN" altLang="en-US" dirty="0"/>
          </a:p>
        </p:txBody>
      </p:sp>
      <p:sp>
        <p:nvSpPr>
          <p:cNvPr id="47" name="Text Placeholder 3"/>
          <p:cNvSpPr>
            <a:spLocks noGrp="1"/>
          </p:cNvSpPr>
          <p:nvPr>
            <p:ph type="body" sz="half" idx="21" hasCustomPrompt="1"/>
          </p:nvPr>
        </p:nvSpPr>
        <p:spPr>
          <a:xfrm>
            <a:off x="6956707" y="4120064"/>
            <a:ext cx="2949178" cy="526040"/>
          </a:xfrm>
        </p:spPr>
        <p:txBody>
          <a:bodyPr>
            <a:normAutofit/>
          </a:bodyPr>
          <a:lstStyle>
            <a:lvl1pPr marL="0" indent="0" algn="l">
              <a:buNone/>
              <a:defRPr sz="1600" b="0"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48" name="Text Placeholder 3"/>
          <p:cNvSpPr>
            <a:spLocks noGrp="1"/>
          </p:cNvSpPr>
          <p:nvPr>
            <p:ph type="body" sz="half" idx="22" hasCustomPrompt="1"/>
          </p:nvPr>
        </p:nvSpPr>
        <p:spPr>
          <a:xfrm>
            <a:off x="6956707" y="3735554"/>
            <a:ext cx="2949178" cy="526040"/>
          </a:xfrm>
        </p:spPr>
        <p:txBody>
          <a:bodyPr>
            <a:normAutofit/>
          </a:bodyPr>
          <a:lstStyle>
            <a:lvl1pPr marL="0" indent="0" algn="l">
              <a:buNone/>
              <a:defRPr sz="2000" b="1"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49" name="Text Placeholder 3"/>
          <p:cNvSpPr>
            <a:spLocks noGrp="1"/>
          </p:cNvSpPr>
          <p:nvPr>
            <p:ph type="body" sz="half" idx="23" hasCustomPrompt="1"/>
          </p:nvPr>
        </p:nvSpPr>
        <p:spPr>
          <a:xfrm>
            <a:off x="6411980" y="3656895"/>
            <a:ext cx="618083" cy="526040"/>
          </a:xfrm>
        </p:spPr>
        <p:txBody>
          <a:bodyPr>
            <a:noAutofit/>
          </a:bodyPr>
          <a:lstStyle>
            <a:lvl1pPr marL="0" indent="0" algn="l">
              <a:buNone/>
              <a:defRPr sz="3000" b="0"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03</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6858000"/>
          </a:xfrm>
          <a:prstGeom prst="rect">
            <a:avLst/>
          </a:prstGeom>
        </p:spPr>
      </p:pic>
      <p:pic>
        <p:nvPicPr>
          <p:cNvPr id="7" name="图片 6"/>
          <p:cNvPicPr>
            <a:picLocks noChangeAspect="1"/>
          </p:cNvPicPr>
          <p:nvPr userDrawn="1"/>
        </p:nvPicPr>
        <p:blipFill>
          <a:blip r:embed="rId3"/>
          <a:stretch>
            <a:fillRect/>
          </a:stretch>
        </p:blipFill>
        <p:spPr>
          <a:xfrm>
            <a:off x="-845" y="6036622"/>
            <a:ext cx="1947175" cy="905994"/>
          </a:xfrm>
          <a:prstGeom prst="rect">
            <a:avLst/>
          </a:prstGeom>
        </p:spPr>
      </p:pic>
      <p:sp>
        <p:nvSpPr>
          <p:cNvPr id="13" name="标题 1"/>
          <p:cNvSpPr>
            <a:spLocks noGrp="1"/>
          </p:cNvSpPr>
          <p:nvPr>
            <p:ph type="title" hasCustomPrompt="1"/>
          </p:nvPr>
        </p:nvSpPr>
        <p:spPr>
          <a:xfrm>
            <a:off x="697635" y="2806548"/>
            <a:ext cx="3248897" cy="2649545"/>
          </a:xfrm>
        </p:spPr>
        <p:txBody>
          <a:bodyPr vert="horz" lIns="91440" tIns="45720" rIns="91440" bIns="45720" rtlCol="0" anchor="b">
            <a:noAutofit/>
          </a:bodyPr>
          <a:lstStyle>
            <a:lvl1pPr>
              <a:defRPr kumimoji="1" lang="zh-CN" altLang="en-US" sz="16000" b="0" i="0" dirty="0">
                <a:solidFill>
                  <a:srgbClr val="2AE4EA"/>
                </a:solidFill>
                <a:latin typeface="Arial" panose="020B0604020202020204" pitchFamily="34" charset="0"/>
                <a:ea typeface="Arial" panose="020B0604020202020204" pitchFamily="34" charset="0"/>
                <a:cs typeface="Arial" panose="020B0604020202020204" pitchFamily="34" charset="0"/>
              </a:defRPr>
            </a:lvl1pPr>
          </a:lstStyle>
          <a:p>
            <a:pPr marL="0" lvl="0" algn="r" defTabSz="685800"/>
            <a:r>
              <a:rPr kumimoji="1" lang="en-US" altLang="zh-CN" dirty="0"/>
              <a:t>01</a:t>
            </a:r>
            <a:endParaRPr kumimoji="1" lang="zh-CN" altLang="en-US" dirty="0"/>
          </a:p>
        </p:txBody>
      </p:sp>
      <p:sp>
        <p:nvSpPr>
          <p:cNvPr id="15" name="Text Placeholder 3"/>
          <p:cNvSpPr>
            <a:spLocks noGrp="1"/>
          </p:cNvSpPr>
          <p:nvPr>
            <p:ph type="body" sz="half" idx="10" hasCustomPrompt="1"/>
          </p:nvPr>
        </p:nvSpPr>
        <p:spPr>
          <a:xfrm>
            <a:off x="6577293" y="876407"/>
            <a:ext cx="4645359" cy="1009960"/>
          </a:xfrm>
        </p:spPr>
        <p:txBody>
          <a:bodyPr>
            <a:noAutofit/>
          </a:bodyPr>
          <a:lstStyle>
            <a:lvl1pPr marL="0" indent="0" algn="l">
              <a:buNone/>
              <a:defRPr sz="3000" b="1"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 Edit</a:t>
            </a:r>
            <a:r>
              <a:rPr kumimoji="1" lang="zh-CN" altLang="en-US" dirty="0"/>
              <a:t> </a:t>
            </a:r>
            <a:r>
              <a:rPr kumimoji="1" lang="en-US" altLang="zh-CN" dirty="0"/>
              <a:t>Headline</a:t>
            </a:r>
            <a:r>
              <a:rPr kumimoji="1" lang="zh-CN" altLang="en-US" dirty="0"/>
              <a:t> </a:t>
            </a:r>
            <a:endParaRPr kumimoji="1" lang="en-US" altLang="zh-CN" dirty="0"/>
          </a:p>
          <a:p>
            <a:pPr lvl="0"/>
            <a:r>
              <a:rPr kumimoji="1" lang="en-US" altLang="zh-CN" dirty="0"/>
              <a:t>Divided or Key Word</a:t>
            </a:r>
          </a:p>
        </p:txBody>
      </p:sp>
      <p:sp>
        <p:nvSpPr>
          <p:cNvPr id="16" name="Text Placeholder 3"/>
          <p:cNvSpPr>
            <a:spLocks noGrp="1"/>
          </p:cNvSpPr>
          <p:nvPr>
            <p:ph type="body" sz="half" idx="11" hasCustomPrompt="1"/>
          </p:nvPr>
        </p:nvSpPr>
        <p:spPr>
          <a:xfrm>
            <a:off x="7000081" y="2115272"/>
            <a:ext cx="2949178" cy="526040"/>
          </a:xfrm>
        </p:spPr>
        <p:txBody>
          <a:bodyPr>
            <a:normAutofit/>
          </a:bodyPr>
          <a:lstStyle>
            <a:lvl1pPr marL="0" indent="0" algn="l">
              <a:buNone/>
              <a:defRPr sz="1800" b="0" i="0">
                <a:solidFill>
                  <a:schemeClr val="tx1">
                    <a:lumMod val="50000"/>
                    <a:lumOff val="50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17" name="Text Placeholder 3"/>
          <p:cNvSpPr>
            <a:spLocks noGrp="1"/>
          </p:cNvSpPr>
          <p:nvPr>
            <p:ph type="body" sz="half" idx="12" hasCustomPrompt="1"/>
          </p:nvPr>
        </p:nvSpPr>
        <p:spPr>
          <a:xfrm>
            <a:off x="6624258" y="2105440"/>
            <a:ext cx="635994" cy="526040"/>
          </a:xfrm>
        </p:spPr>
        <p:txBody>
          <a:bodyPr>
            <a:normAutofit/>
          </a:bodyPr>
          <a:lstStyle>
            <a:lvl1pPr marL="0" indent="0" algn="l">
              <a:buNone/>
              <a:defRPr sz="1800" b="0" i="0">
                <a:solidFill>
                  <a:srgbClr val="464647"/>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01</a:t>
            </a:r>
            <a:endParaRPr lang="zh-CN" altLang="en-US" dirty="0"/>
          </a:p>
        </p:txBody>
      </p:sp>
      <p:sp>
        <p:nvSpPr>
          <p:cNvPr id="18" name="Text Placeholder 3"/>
          <p:cNvSpPr>
            <a:spLocks noGrp="1"/>
          </p:cNvSpPr>
          <p:nvPr>
            <p:ph type="body" sz="half" idx="13" hasCustomPrompt="1"/>
          </p:nvPr>
        </p:nvSpPr>
        <p:spPr>
          <a:xfrm>
            <a:off x="7000081" y="2543528"/>
            <a:ext cx="2949178" cy="526040"/>
          </a:xfrm>
        </p:spPr>
        <p:txBody>
          <a:bodyPr>
            <a:normAutofit/>
          </a:bodyPr>
          <a:lstStyle>
            <a:lvl1pPr marL="0" indent="0" algn="l">
              <a:buNone/>
              <a:defRPr sz="1800" b="0" i="0">
                <a:solidFill>
                  <a:schemeClr val="tx1">
                    <a:lumMod val="50000"/>
                    <a:lumOff val="50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19" name="Text Placeholder 3"/>
          <p:cNvSpPr>
            <a:spLocks noGrp="1"/>
          </p:cNvSpPr>
          <p:nvPr>
            <p:ph type="body" sz="half" idx="14" hasCustomPrompt="1"/>
          </p:nvPr>
        </p:nvSpPr>
        <p:spPr>
          <a:xfrm>
            <a:off x="6624258" y="2533696"/>
            <a:ext cx="635994" cy="526040"/>
          </a:xfrm>
        </p:spPr>
        <p:txBody>
          <a:bodyPr>
            <a:normAutofit/>
          </a:bodyPr>
          <a:lstStyle>
            <a:lvl1pPr marL="0" indent="0" algn="l">
              <a:buNone/>
              <a:defRPr sz="1800" b="0" i="0">
                <a:solidFill>
                  <a:srgbClr val="464647"/>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02</a:t>
            </a:r>
            <a:endParaRPr lang="zh-CN" altLang="en-US" dirty="0"/>
          </a:p>
        </p:txBody>
      </p:sp>
      <p:sp>
        <p:nvSpPr>
          <p:cNvPr id="22" name="Text Placeholder 3"/>
          <p:cNvSpPr>
            <a:spLocks noGrp="1"/>
          </p:cNvSpPr>
          <p:nvPr>
            <p:ph type="body" sz="half" idx="15" hasCustomPrompt="1"/>
          </p:nvPr>
        </p:nvSpPr>
        <p:spPr>
          <a:xfrm>
            <a:off x="7000081" y="2975576"/>
            <a:ext cx="2949178" cy="526040"/>
          </a:xfrm>
        </p:spPr>
        <p:txBody>
          <a:bodyPr>
            <a:normAutofit/>
          </a:bodyPr>
          <a:lstStyle>
            <a:lvl1pPr marL="0" indent="0" algn="l">
              <a:buNone/>
              <a:defRPr sz="1800" b="0" i="0">
                <a:solidFill>
                  <a:schemeClr val="tx1">
                    <a:lumMod val="50000"/>
                    <a:lumOff val="50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23" name="Text Placeholder 3"/>
          <p:cNvSpPr>
            <a:spLocks noGrp="1"/>
          </p:cNvSpPr>
          <p:nvPr>
            <p:ph type="body" sz="half" idx="16" hasCustomPrompt="1"/>
          </p:nvPr>
        </p:nvSpPr>
        <p:spPr>
          <a:xfrm>
            <a:off x="6624258" y="2965744"/>
            <a:ext cx="635994" cy="526040"/>
          </a:xfrm>
        </p:spPr>
        <p:txBody>
          <a:bodyPr>
            <a:normAutofit/>
          </a:bodyPr>
          <a:lstStyle>
            <a:lvl1pPr marL="0" indent="0" algn="l">
              <a:buNone/>
              <a:defRPr sz="1800" b="0" i="0">
                <a:solidFill>
                  <a:srgbClr val="464647"/>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03</a:t>
            </a:r>
            <a:endParaRPr lang="zh-CN" altLang="en-US" dirty="0"/>
          </a:p>
        </p:txBody>
      </p:sp>
      <p:sp>
        <p:nvSpPr>
          <p:cNvPr id="29" name="文本框 28"/>
          <p:cNvSpPr txBox="1"/>
          <p:nvPr userDrawn="1"/>
        </p:nvSpPr>
        <p:spPr>
          <a:xfrm>
            <a:off x="8140887" y="6477887"/>
            <a:ext cx="4243613" cy="215444"/>
          </a:xfrm>
          <a:prstGeom prst="rect">
            <a:avLst/>
          </a:prstGeom>
          <a:noFill/>
        </p:spPr>
        <p:txBody>
          <a:bodyPr wrap="square" rtlCol="0">
            <a:spAutoFit/>
          </a:bodyPr>
          <a:lstStyle/>
          <a:p>
            <a:pPr defTabSz="685800"/>
            <a:r>
              <a:rPr lang="en-US" altLang="zh-CN" sz="800" dirty="0">
                <a:solidFill>
                  <a:schemeClr val="bg1">
                    <a:lumMod val="75000"/>
                  </a:schemeClr>
                </a:solidFill>
                <a:latin typeface="Arial" panose="020B0604020202020204" pitchFamily="34" charset="0"/>
                <a:ea typeface="TP-Link Aktiv" panose="020B0504020202020204" pitchFamily="34" charset="0"/>
                <a:cs typeface="Arial" panose="020B0604020202020204" pitchFamily="34" charset="0"/>
              </a:rPr>
              <a:t>© 2023 TP-Link Corporation Limited. Not for distribution or reproduction.</a:t>
            </a:r>
            <a:endParaRPr lang="zh-CN" altLang="en-US" sz="800" dirty="0">
              <a:solidFill>
                <a:schemeClr val="bg1">
                  <a:lumMod val="75000"/>
                </a:schemeClr>
              </a:solidFill>
              <a:latin typeface="Arial" panose="020B0604020202020204" pitchFamily="34" charset="0"/>
              <a:cs typeface="Arial" panose="020B0604020202020204" pitchFamily="34" charset="0"/>
            </a:endParaRPr>
          </a:p>
        </p:txBody>
      </p:sp>
      <p:sp>
        <p:nvSpPr>
          <p:cNvPr id="2" name="幻灯片编号占位符 5">
            <a:extLst>
              <a:ext uri="{FF2B5EF4-FFF2-40B4-BE49-F238E27FC236}">
                <a16:creationId xmlns:a16="http://schemas.microsoft.com/office/drawing/2014/main" id="{45A15E34-0AF4-05D8-9A49-906B82F07325}"/>
              </a:ext>
            </a:extLst>
          </p:cNvPr>
          <p:cNvSpPr>
            <a:spLocks noGrp="1"/>
          </p:cNvSpPr>
          <p:nvPr>
            <p:ph type="sldNum" sz="quarter" idx="17"/>
          </p:nvPr>
        </p:nvSpPr>
        <p:spPr>
          <a:xfrm>
            <a:off x="11222652" y="6397942"/>
            <a:ext cx="721242" cy="365125"/>
          </a:xfrm>
        </p:spPr>
        <p:txBody>
          <a:bodyPr/>
          <a:lstStyle>
            <a:lvl1pPr>
              <a:defRPr sz="700" b="0" i="0">
                <a:solidFill>
                  <a:schemeClr val="bg1">
                    <a:lumMod val="65000"/>
                  </a:schemeClr>
                </a:solidFill>
                <a:latin typeface="Arial" panose="020B0604020202020204" pitchFamily="34" charset="0"/>
                <a:ea typeface="Arial" panose="020B0604020202020204" pitchFamily="34" charset="0"/>
                <a:cs typeface="Arial" panose="020B0604020202020204" pitchFamily="34" charset="0"/>
              </a:defRPr>
            </a:lvl1pPr>
          </a:lstStyle>
          <a:p>
            <a:fld id="{8045E168-1219-CD4A-80ED-4291B526AB8C}" type="slidenum">
              <a:rPr kumimoji="1" lang="zh-CN" altLang="en-US" smtClean="0"/>
              <a:t>‹#›</a:t>
            </a:fld>
            <a:endParaRPr kumimoji="1"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8000"/>
          </a:xfrm>
          <a:prstGeom prst="rect">
            <a:avLst/>
          </a:prstGeom>
        </p:spPr>
      </p:pic>
      <p:pic>
        <p:nvPicPr>
          <p:cNvPr id="14" name="图片 13"/>
          <p:cNvPicPr>
            <a:picLocks noChangeAspect="1"/>
          </p:cNvPicPr>
          <p:nvPr userDrawn="1"/>
        </p:nvPicPr>
        <p:blipFill>
          <a:blip r:embed="rId3"/>
          <a:stretch>
            <a:fillRect/>
          </a:stretch>
        </p:blipFill>
        <p:spPr>
          <a:xfrm>
            <a:off x="76404" y="5935773"/>
            <a:ext cx="2509480" cy="1167626"/>
          </a:xfrm>
          <a:prstGeom prst="rect">
            <a:avLst/>
          </a:prstGeom>
        </p:spPr>
      </p:pic>
      <p:sp>
        <p:nvSpPr>
          <p:cNvPr id="16" name="标题 1"/>
          <p:cNvSpPr>
            <a:spLocks noGrp="1"/>
          </p:cNvSpPr>
          <p:nvPr>
            <p:ph type="title" hasCustomPrompt="1"/>
          </p:nvPr>
        </p:nvSpPr>
        <p:spPr>
          <a:xfrm>
            <a:off x="2585884" y="764587"/>
            <a:ext cx="3248897" cy="2649545"/>
          </a:xfrm>
        </p:spPr>
        <p:txBody>
          <a:bodyPr vert="horz" lIns="91440" tIns="45720" rIns="91440" bIns="45720" rtlCol="0" anchor="b">
            <a:noAutofit/>
          </a:bodyPr>
          <a:lstStyle>
            <a:lvl1pPr>
              <a:defRPr kumimoji="1" lang="zh-CN" altLang="en-US" sz="12000" b="0" i="0" dirty="0">
                <a:solidFill>
                  <a:srgbClr val="2AE4EA"/>
                </a:solidFill>
                <a:latin typeface="Arial" panose="020B0604020202020204" pitchFamily="34" charset="0"/>
                <a:ea typeface="Arial" panose="020B0604020202020204" pitchFamily="34" charset="0"/>
                <a:cs typeface="Arial" panose="020B0604020202020204" pitchFamily="34" charset="0"/>
              </a:defRPr>
            </a:lvl1pPr>
          </a:lstStyle>
          <a:p>
            <a:pPr marL="0" lvl="0" algn="r" defTabSz="685800"/>
            <a:r>
              <a:rPr kumimoji="1" lang="en-US" altLang="zh-CN" dirty="0"/>
              <a:t>01</a:t>
            </a:r>
            <a:endParaRPr kumimoji="1" lang="zh-CN" altLang="en-US" dirty="0"/>
          </a:p>
        </p:txBody>
      </p:sp>
      <p:sp>
        <p:nvSpPr>
          <p:cNvPr id="17" name="Text Placeholder 3"/>
          <p:cNvSpPr>
            <a:spLocks noGrp="1"/>
          </p:cNvSpPr>
          <p:nvPr>
            <p:ph type="body" sz="half" idx="10" hasCustomPrompt="1"/>
          </p:nvPr>
        </p:nvSpPr>
        <p:spPr>
          <a:xfrm>
            <a:off x="6305477" y="1820056"/>
            <a:ext cx="5638417" cy="636335"/>
          </a:xfrm>
        </p:spPr>
        <p:txBody>
          <a:bodyPr>
            <a:noAutofit/>
          </a:bodyPr>
          <a:lstStyle>
            <a:lvl1pPr marL="0" indent="0" algn="l">
              <a:buNone/>
              <a:defRPr sz="3300" b="1"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 Edit</a:t>
            </a:r>
            <a:r>
              <a:rPr kumimoji="1" lang="zh-CN" altLang="en-US" dirty="0"/>
              <a:t> </a:t>
            </a:r>
            <a:r>
              <a:rPr kumimoji="1" lang="en-US" altLang="zh-CN" dirty="0"/>
              <a:t>Headline</a:t>
            </a:r>
            <a:r>
              <a:rPr kumimoji="1" lang="zh-CN" altLang="en-US" dirty="0"/>
              <a:t> </a:t>
            </a:r>
            <a:endParaRPr kumimoji="1" lang="en-US" altLang="zh-CN" dirty="0"/>
          </a:p>
        </p:txBody>
      </p:sp>
      <p:sp>
        <p:nvSpPr>
          <p:cNvPr id="18" name="Text Placeholder 3"/>
          <p:cNvSpPr>
            <a:spLocks noGrp="1"/>
          </p:cNvSpPr>
          <p:nvPr>
            <p:ph type="body" sz="half" idx="11" hasCustomPrompt="1"/>
          </p:nvPr>
        </p:nvSpPr>
        <p:spPr>
          <a:xfrm>
            <a:off x="6325141" y="2606637"/>
            <a:ext cx="4271732" cy="526040"/>
          </a:xfrm>
        </p:spPr>
        <p:txBody>
          <a:bodyPr>
            <a:normAutofit/>
          </a:bodyPr>
          <a:lstStyle>
            <a:lvl1pPr marL="285750" indent="-285750" algn="l">
              <a:buFont typeface="Arial" panose="020B0604020202020204" pitchFamily="34" charset="0"/>
              <a:buChar char="•"/>
              <a:defRPr sz="1600" b="0" i="0">
                <a:solidFill>
                  <a:schemeClr val="tx1">
                    <a:lumMod val="50000"/>
                    <a:lumOff val="50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Text goes here. Arial / regular / size 16.</a:t>
            </a:r>
          </a:p>
        </p:txBody>
      </p:sp>
      <p:sp>
        <p:nvSpPr>
          <p:cNvPr id="19" name="Text Placeholder 3"/>
          <p:cNvSpPr>
            <a:spLocks noGrp="1"/>
          </p:cNvSpPr>
          <p:nvPr>
            <p:ph type="body" sz="half" idx="12" hasCustomPrompt="1"/>
          </p:nvPr>
        </p:nvSpPr>
        <p:spPr>
          <a:xfrm>
            <a:off x="6325141" y="3074508"/>
            <a:ext cx="4271732" cy="526040"/>
          </a:xfrm>
        </p:spPr>
        <p:txBody>
          <a:bodyPr>
            <a:normAutofit/>
          </a:bodyPr>
          <a:lstStyle>
            <a:lvl1pPr marL="285750" indent="-285750" algn="l">
              <a:buFont typeface="Arial" panose="020B0604020202020204" pitchFamily="34" charset="0"/>
              <a:buChar char="•"/>
              <a:defRPr sz="1600" b="0" i="0">
                <a:solidFill>
                  <a:schemeClr val="tx1">
                    <a:lumMod val="50000"/>
                    <a:lumOff val="50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Text goes here. Arial / regular / size 16.</a:t>
            </a:r>
          </a:p>
        </p:txBody>
      </p:sp>
      <p:sp>
        <p:nvSpPr>
          <p:cNvPr id="20" name="Text Placeholder 3"/>
          <p:cNvSpPr>
            <a:spLocks noGrp="1"/>
          </p:cNvSpPr>
          <p:nvPr>
            <p:ph type="body" sz="half" idx="13" hasCustomPrompt="1"/>
          </p:nvPr>
        </p:nvSpPr>
        <p:spPr>
          <a:xfrm>
            <a:off x="6328121" y="3539234"/>
            <a:ext cx="4271732" cy="526040"/>
          </a:xfrm>
        </p:spPr>
        <p:txBody>
          <a:bodyPr>
            <a:normAutofit/>
          </a:bodyPr>
          <a:lstStyle>
            <a:lvl1pPr marL="285750" indent="-285750" algn="l">
              <a:buFont typeface="Arial" panose="020B0604020202020204" pitchFamily="34" charset="0"/>
              <a:buChar char="•"/>
              <a:defRPr sz="1600" b="0" i="0">
                <a:solidFill>
                  <a:schemeClr val="tx1">
                    <a:lumMod val="50000"/>
                    <a:lumOff val="50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Text goes here. Arial / regular / size 16.</a:t>
            </a:r>
          </a:p>
        </p:txBody>
      </p:sp>
      <p:sp>
        <p:nvSpPr>
          <p:cNvPr id="10" name="幻灯片编号占位符 5"/>
          <p:cNvSpPr>
            <a:spLocks noGrp="1"/>
          </p:cNvSpPr>
          <p:nvPr>
            <p:ph type="sldNum" sz="quarter" idx="17"/>
          </p:nvPr>
        </p:nvSpPr>
        <p:spPr>
          <a:xfrm>
            <a:off x="11222652" y="6397942"/>
            <a:ext cx="721242" cy="365125"/>
          </a:xfrm>
        </p:spPr>
        <p:txBody>
          <a:bodyPr/>
          <a:lstStyle>
            <a:lvl1pPr>
              <a:defRPr sz="700" b="0" i="0">
                <a:solidFill>
                  <a:schemeClr val="bg1">
                    <a:lumMod val="65000"/>
                  </a:schemeClr>
                </a:solidFill>
                <a:latin typeface="Arial" panose="020B0604020202020204" pitchFamily="34" charset="0"/>
                <a:ea typeface="Arial" panose="020B0604020202020204" pitchFamily="34" charset="0"/>
                <a:cs typeface="Arial" panose="020B0604020202020204" pitchFamily="34" charset="0"/>
              </a:defRPr>
            </a:lvl1pPr>
          </a:lstStyle>
          <a:p>
            <a:fld id="{8045E168-1219-CD4A-80ED-4291B526AB8C}" type="slidenum">
              <a:rPr kumimoji="1" lang="zh-CN" altLang="en-US" smtClean="0"/>
              <a:t>‹#›</a:t>
            </a:fld>
            <a:endParaRPr kumimoji="1" lang="zh-CN" altLang="en-US" dirty="0"/>
          </a:p>
        </p:txBody>
      </p:sp>
      <p:pic>
        <p:nvPicPr>
          <p:cNvPr id="5" name="图片 4"/>
          <p:cNvPicPr>
            <a:picLocks noChangeAspect="1"/>
          </p:cNvPicPr>
          <p:nvPr userDrawn="1"/>
        </p:nvPicPr>
        <p:blipFill>
          <a:blip r:embed="rId4"/>
          <a:stretch>
            <a:fillRect/>
          </a:stretch>
        </p:blipFill>
        <p:spPr>
          <a:xfrm>
            <a:off x="0" y="6033391"/>
            <a:ext cx="1943100" cy="904097"/>
          </a:xfrm>
          <a:prstGeom prst="rect">
            <a:avLst/>
          </a:prstGeom>
        </p:spPr>
      </p:pic>
      <p:sp>
        <p:nvSpPr>
          <p:cNvPr id="6" name="文本框 5">
            <a:extLst>
              <a:ext uri="{FF2B5EF4-FFF2-40B4-BE49-F238E27FC236}">
                <a16:creationId xmlns:a16="http://schemas.microsoft.com/office/drawing/2014/main" id="{E7D955D5-8B74-E3E1-5FA5-128395E6F991}"/>
              </a:ext>
            </a:extLst>
          </p:cNvPr>
          <p:cNvSpPr txBox="1"/>
          <p:nvPr userDrawn="1"/>
        </p:nvSpPr>
        <p:spPr>
          <a:xfrm>
            <a:off x="8140887" y="6477887"/>
            <a:ext cx="4243613" cy="215444"/>
          </a:xfrm>
          <a:prstGeom prst="rect">
            <a:avLst/>
          </a:prstGeom>
          <a:noFill/>
        </p:spPr>
        <p:txBody>
          <a:bodyPr wrap="square" rtlCol="0">
            <a:spAutoFit/>
          </a:bodyPr>
          <a:lstStyle/>
          <a:p>
            <a:pPr defTabSz="685800"/>
            <a:r>
              <a:rPr lang="en-US" altLang="zh-CN" sz="800" dirty="0">
                <a:solidFill>
                  <a:schemeClr val="bg1">
                    <a:lumMod val="75000"/>
                  </a:schemeClr>
                </a:solidFill>
                <a:latin typeface="Arial" panose="020B0604020202020204" pitchFamily="34" charset="0"/>
                <a:ea typeface="TP-Link Aktiv" panose="020B0504020202020204" pitchFamily="34" charset="0"/>
                <a:cs typeface="Arial" panose="020B0604020202020204" pitchFamily="34" charset="0"/>
              </a:rPr>
              <a:t>© 2023 TP-Link Corporation Limited. Not for distribution or reproduction.</a:t>
            </a:r>
            <a:endParaRPr lang="zh-CN" altLang="en-US" sz="800" dirty="0">
              <a:solidFill>
                <a:schemeClr val="bg1">
                  <a:lumMod val="75000"/>
                </a:schemeClr>
              </a:solidFill>
              <a:latin typeface="Arial" panose="020B0604020202020204" pitchFamily="34" charset="0"/>
              <a:cs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6858000"/>
          </a:xfrm>
          <a:prstGeom prst="rect">
            <a:avLst/>
          </a:prstGeom>
        </p:spPr>
      </p:pic>
      <p:sp>
        <p:nvSpPr>
          <p:cNvPr id="4" name="标题 13"/>
          <p:cNvSpPr>
            <a:spLocks noGrp="1"/>
          </p:cNvSpPr>
          <p:nvPr>
            <p:ph type="title" hasCustomPrompt="1"/>
          </p:nvPr>
        </p:nvSpPr>
        <p:spPr>
          <a:xfrm>
            <a:off x="485651" y="289803"/>
            <a:ext cx="7631432" cy="373579"/>
          </a:xfrm>
        </p:spPr>
        <p:txBody>
          <a:bodyPr anchor="t">
            <a:noAutofit/>
          </a:bodyPr>
          <a:lstStyle>
            <a:lvl1pPr>
              <a:lnSpc>
                <a:spcPct val="110000"/>
              </a:lnSpc>
              <a:defRPr sz="2400" b="1" i="0" baseline="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Click</a:t>
            </a:r>
            <a:r>
              <a:rPr kumimoji="1" lang="zh-CN" altLang="en-US" dirty="0"/>
              <a:t> </a:t>
            </a:r>
            <a:r>
              <a:rPr kumimoji="1" lang="en-US" altLang="zh-CN" dirty="0"/>
              <a:t>to</a:t>
            </a:r>
            <a:r>
              <a:rPr kumimoji="1" lang="zh-CN" altLang="en-US" dirty="0"/>
              <a:t> </a:t>
            </a:r>
            <a:r>
              <a:rPr kumimoji="1" lang="en-US" altLang="zh-CN" dirty="0"/>
              <a:t>Edit</a:t>
            </a:r>
            <a:r>
              <a:rPr kumimoji="1" lang="zh-CN" altLang="en-US" dirty="0"/>
              <a:t> </a:t>
            </a:r>
            <a:r>
              <a:rPr kumimoji="1" lang="en-US" altLang="zh-CN" dirty="0"/>
              <a:t>Headline </a:t>
            </a:r>
            <a:r>
              <a:rPr kumimoji="1" lang="zh-CN" altLang="en-US" dirty="0"/>
              <a:t>（</a:t>
            </a:r>
            <a:r>
              <a:rPr kumimoji="1" lang="en-US" altLang="zh-CN" dirty="0"/>
              <a:t>Bold</a:t>
            </a:r>
            <a:r>
              <a:rPr kumimoji="1" lang="zh-CN" altLang="en-US" dirty="0"/>
              <a:t>）</a:t>
            </a:r>
          </a:p>
        </p:txBody>
      </p:sp>
      <p:sp>
        <p:nvSpPr>
          <p:cNvPr id="5" name="内容占位符 15"/>
          <p:cNvSpPr>
            <a:spLocks noGrp="1"/>
          </p:cNvSpPr>
          <p:nvPr>
            <p:ph sz="quarter" idx="14" hasCustomPrompt="1"/>
          </p:nvPr>
        </p:nvSpPr>
        <p:spPr>
          <a:xfrm>
            <a:off x="486118" y="801195"/>
            <a:ext cx="7627924" cy="373579"/>
          </a:xfrm>
        </p:spPr>
        <p:txBody>
          <a:bodyPr>
            <a:normAutofit/>
          </a:bodyPr>
          <a:lstStyle>
            <a:lvl1pPr marL="0" indent="0">
              <a:lnSpc>
                <a:spcPct val="140000"/>
              </a:lnSpc>
              <a:buNone/>
              <a:defRPr sz="1200" baseline="0">
                <a:solidFill>
                  <a:srgbClr val="464647"/>
                </a:solidFill>
                <a:latin typeface="Arial" panose="020B0604020202020204" pitchFamily="34" charset="0"/>
                <a:ea typeface="Arial" panose="020B0604020202020204" pitchFamily="34" charset="0"/>
                <a:cs typeface="Arial" panose="020B0604020202020204" pitchFamily="34" charset="0"/>
              </a:defRPr>
            </a:lvl1pPr>
          </a:lstStyle>
          <a:p>
            <a:pPr lvl="0"/>
            <a:r>
              <a:rPr kumimoji="1" lang="en-US" altLang="zh-CN" dirty="0"/>
              <a:t>Text</a:t>
            </a:r>
            <a:r>
              <a:rPr kumimoji="1" lang="zh-CN" altLang="en-US" dirty="0"/>
              <a:t> </a:t>
            </a:r>
            <a:r>
              <a:rPr kumimoji="1" lang="en-US" altLang="zh-CN" dirty="0"/>
              <a:t>goes</a:t>
            </a:r>
            <a:r>
              <a:rPr kumimoji="1" lang="zh-CN" altLang="en-US" dirty="0"/>
              <a:t> </a:t>
            </a:r>
            <a:r>
              <a:rPr kumimoji="1" lang="en-US" altLang="zh-CN" dirty="0"/>
              <a:t>here.</a:t>
            </a:r>
            <a:r>
              <a:rPr kumimoji="1" lang="zh-CN" altLang="en-US" dirty="0"/>
              <a:t> </a:t>
            </a:r>
            <a:r>
              <a:rPr kumimoji="1" lang="en-US" altLang="zh-CN" dirty="0"/>
              <a:t>Arial</a:t>
            </a:r>
            <a:r>
              <a:rPr kumimoji="1" lang="zh-CN" altLang="en-US" dirty="0"/>
              <a:t> </a:t>
            </a:r>
            <a:r>
              <a:rPr kumimoji="1" lang="en-US" altLang="zh-CN" dirty="0"/>
              <a:t>/</a:t>
            </a:r>
            <a:r>
              <a:rPr kumimoji="1" lang="zh-CN" altLang="en-US" dirty="0"/>
              <a:t> </a:t>
            </a:r>
            <a:r>
              <a:rPr kumimoji="1" lang="en-US" altLang="zh-CN" dirty="0"/>
              <a:t>regular</a:t>
            </a:r>
            <a:r>
              <a:rPr kumimoji="1" lang="zh-CN" altLang="en-US" dirty="0"/>
              <a:t> </a:t>
            </a:r>
            <a:r>
              <a:rPr kumimoji="1" lang="en-US" altLang="zh-CN" dirty="0"/>
              <a:t>/</a:t>
            </a:r>
            <a:r>
              <a:rPr kumimoji="1" lang="zh-CN" altLang="en-US" dirty="0"/>
              <a:t> </a:t>
            </a:r>
            <a:r>
              <a:rPr kumimoji="1" lang="en-US" altLang="zh-CN" dirty="0"/>
              <a:t>size</a:t>
            </a:r>
            <a:r>
              <a:rPr kumimoji="1" lang="zh-CN" altLang="en-US" dirty="0"/>
              <a:t> </a:t>
            </a:r>
            <a:r>
              <a:rPr kumimoji="1" lang="en-US" altLang="zh-CN" dirty="0"/>
              <a:t>12.</a:t>
            </a:r>
            <a:endParaRPr kumimoji="1" lang="zh-CN" altLang="en-US" dirty="0"/>
          </a:p>
        </p:txBody>
      </p:sp>
      <p:sp>
        <p:nvSpPr>
          <p:cNvPr id="6" name="幻灯片编号占位符 5"/>
          <p:cNvSpPr>
            <a:spLocks noGrp="1"/>
          </p:cNvSpPr>
          <p:nvPr>
            <p:ph type="sldNum" sz="quarter" idx="17"/>
          </p:nvPr>
        </p:nvSpPr>
        <p:spPr>
          <a:xfrm>
            <a:off x="11222652" y="6397942"/>
            <a:ext cx="721242" cy="365125"/>
          </a:xfrm>
        </p:spPr>
        <p:txBody>
          <a:bodyPr/>
          <a:lstStyle>
            <a:lvl1pPr>
              <a:defRPr sz="700" b="0" i="0">
                <a:solidFill>
                  <a:schemeClr val="bg1">
                    <a:lumMod val="65000"/>
                  </a:schemeClr>
                </a:solidFill>
                <a:latin typeface="Arial" panose="020B0604020202020204" pitchFamily="34" charset="0"/>
                <a:ea typeface="Arial" panose="020B0604020202020204" pitchFamily="34" charset="0"/>
                <a:cs typeface="Arial" panose="020B0604020202020204" pitchFamily="34" charset="0"/>
              </a:defRPr>
            </a:lvl1pPr>
          </a:lstStyle>
          <a:p>
            <a:fld id="{8045E168-1219-CD4A-80ED-4291B526AB8C}" type="slidenum">
              <a:rPr kumimoji="1" lang="zh-CN" altLang="en-US" smtClean="0"/>
              <a:t>‹#›</a:t>
            </a:fld>
            <a:endParaRPr kumimoji="1" lang="zh-CN" altLang="en-US" dirty="0"/>
          </a:p>
        </p:txBody>
      </p:sp>
      <p:pic>
        <p:nvPicPr>
          <p:cNvPr id="12" name="图片 11"/>
          <p:cNvPicPr>
            <a:picLocks noChangeAspect="1"/>
          </p:cNvPicPr>
          <p:nvPr userDrawn="1"/>
        </p:nvPicPr>
        <p:blipFill>
          <a:blip r:embed="rId3"/>
          <a:stretch>
            <a:fillRect/>
          </a:stretch>
        </p:blipFill>
        <p:spPr>
          <a:xfrm>
            <a:off x="0" y="6033391"/>
            <a:ext cx="1943100" cy="904097"/>
          </a:xfrm>
          <a:prstGeom prst="rect">
            <a:avLst/>
          </a:prstGeom>
        </p:spPr>
      </p:pic>
      <p:sp>
        <p:nvSpPr>
          <p:cNvPr id="7" name="文本框 6">
            <a:extLst>
              <a:ext uri="{FF2B5EF4-FFF2-40B4-BE49-F238E27FC236}">
                <a16:creationId xmlns:a16="http://schemas.microsoft.com/office/drawing/2014/main" id="{2D4CBB63-9EA4-BC6E-8B36-2283FEAC49F8}"/>
              </a:ext>
            </a:extLst>
          </p:cNvPr>
          <p:cNvSpPr txBox="1"/>
          <p:nvPr userDrawn="1"/>
        </p:nvSpPr>
        <p:spPr>
          <a:xfrm>
            <a:off x="8140887" y="6477887"/>
            <a:ext cx="4243613" cy="215444"/>
          </a:xfrm>
          <a:prstGeom prst="rect">
            <a:avLst/>
          </a:prstGeom>
          <a:noFill/>
        </p:spPr>
        <p:txBody>
          <a:bodyPr wrap="square" rtlCol="0">
            <a:spAutoFit/>
          </a:bodyPr>
          <a:lstStyle/>
          <a:p>
            <a:pPr defTabSz="685800"/>
            <a:r>
              <a:rPr lang="en-US" altLang="zh-CN" sz="800" dirty="0">
                <a:solidFill>
                  <a:schemeClr val="bg1">
                    <a:lumMod val="75000"/>
                  </a:schemeClr>
                </a:solidFill>
                <a:latin typeface="Arial" panose="020B0604020202020204" pitchFamily="34" charset="0"/>
                <a:ea typeface="TP-Link Aktiv" panose="020B0504020202020204" pitchFamily="34" charset="0"/>
                <a:cs typeface="Arial" panose="020B0604020202020204" pitchFamily="34" charset="0"/>
              </a:rPr>
              <a:t>© 2023 TP-Link Corporation Limited. Not for distribution or reproduction.</a:t>
            </a:r>
            <a:endParaRPr lang="zh-CN" altLang="en-US" sz="800" dirty="0">
              <a:solidFill>
                <a:schemeClr val="bg1">
                  <a:lumMod val="75000"/>
                </a:schemeClr>
              </a:solidFill>
              <a:latin typeface="Arial" panose="020B0604020202020204" pitchFamily="34" charset="0"/>
              <a:cs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8" name="标题 1"/>
          <p:cNvSpPr>
            <a:spLocks noGrp="1"/>
          </p:cNvSpPr>
          <p:nvPr>
            <p:ph type="title" hasCustomPrompt="1"/>
          </p:nvPr>
        </p:nvSpPr>
        <p:spPr>
          <a:xfrm>
            <a:off x="28828" y="2535163"/>
            <a:ext cx="12134345" cy="806752"/>
          </a:xfrm>
        </p:spPr>
        <p:txBody>
          <a:bodyPr anchor="b">
            <a:noAutofit/>
          </a:bodyPr>
          <a:lstStyle>
            <a:lvl1pPr algn="ctr">
              <a:lnSpc>
                <a:spcPct val="100000"/>
              </a:lnSpc>
              <a:defRPr sz="3735" b="1" i="0">
                <a:solidFill>
                  <a:srgbClr val="464647"/>
                </a:solidFill>
                <a:latin typeface="Arial" panose="020B0604020202020204" pitchFamily="34" charset="0"/>
                <a:ea typeface="HEITI SC MEDIUM" panose="02000000000000000000" pitchFamily="2" charset="-128"/>
                <a:cs typeface="Arial" panose="020B0604020202020204" pitchFamily="34" charset="0"/>
              </a:defRPr>
            </a:lvl1pPr>
          </a:lstStyle>
          <a:p>
            <a:pPr lvl="0"/>
            <a:r>
              <a:rPr kumimoji="1" lang="en-US" altLang="zh-CN" dirty="0"/>
              <a:t>Text</a:t>
            </a:r>
            <a:r>
              <a:rPr kumimoji="1" lang="zh-CN" altLang="en-US" dirty="0"/>
              <a:t> </a:t>
            </a:r>
            <a:r>
              <a:rPr kumimoji="1" lang="en-US" altLang="zh-CN" dirty="0"/>
              <a:t>goes</a:t>
            </a:r>
            <a:r>
              <a:rPr kumimoji="1" lang="zh-CN" altLang="en-US" dirty="0"/>
              <a:t> </a:t>
            </a:r>
            <a:r>
              <a:rPr kumimoji="1" lang="en-US" altLang="zh-CN" dirty="0"/>
              <a:t>here.</a:t>
            </a:r>
            <a:r>
              <a:rPr kumimoji="1" lang="zh-CN" altLang="en-US" dirty="0"/>
              <a:t> </a:t>
            </a:r>
            <a:r>
              <a:rPr kumimoji="1" lang="en-US" altLang="zh-CN" dirty="0"/>
              <a:t>Arial</a:t>
            </a:r>
            <a:r>
              <a:rPr kumimoji="1" lang="zh-CN" altLang="en-US" dirty="0"/>
              <a:t> </a:t>
            </a:r>
            <a:r>
              <a:rPr kumimoji="1" lang="en-US" altLang="zh-CN" dirty="0"/>
              <a:t>/</a:t>
            </a:r>
            <a:r>
              <a:rPr kumimoji="1" lang="zh-CN" altLang="en-US" dirty="0"/>
              <a:t> </a:t>
            </a:r>
            <a:r>
              <a:rPr kumimoji="1" lang="en-US" altLang="zh-CN" dirty="0"/>
              <a:t>Bold</a:t>
            </a:r>
            <a:r>
              <a:rPr kumimoji="1" lang="zh-CN" altLang="en-US" dirty="0"/>
              <a:t> </a:t>
            </a:r>
            <a:r>
              <a:rPr kumimoji="1" lang="en-US" altLang="zh-CN" dirty="0"/>
              <a:t>/</a:t>
            </a:r>
            <a:r>
              <a:rPr kumimoji="1" lang="zh-CN" altLang="en-US" dirty="0"/>
              <a:t> </a:t>
            </a:r>
            <a:r>
              <a:rPr kumimoji="1" lang="en-US" altLang="zh-CN" dirty="0"/>
              <a:t>size</a:t>
            </a:r>
            <a:r>
              <a:rPr kumimoji="1" lang="zh-CN" altLang="en-US" dirty="0"/>
              <a:t> </a:t>
            </a:r>
            <a:r>
              <a:rPr kumimoji="1" lang="en-US" altLang="zh-CN" dirty="0"/>
              <a:t>28.</a:t>
            </a:r>
            <a:r>
              <a:rPr kumimoji="1" lang="zh-CN" altLang="en-US" dirty="0"/>
              <a:t>（中文黑体）</a:t>
            </a:r>
          </a:p>
        </p:txBody>
      </p:sp>
      <p:sp>
        <p:nvSpPr>
          <p:cNvPr id="12" name="幻灯片编号占位符 5"/>
          <p:cNvSpPr>
            <a:spLocks noGrp="1"/>
          </p:cNvSpPr>
          <p:nvPr>
            <p:ph type="sldNum" sz="quarter" idx="17"/>
          </p:nvPr>
        </p:nvSpPr>
        <p:spPr>
          <a:xfrm>
            <a:off x="11222652" y="6397942"/>
            <a:ext cx="721242" cy="365125"/>
          </a:xfrm>
        </p:spPr>
        <p:txBody>
          <a:bodyPr/>
          <a:lstStyle>
            <a:lvl1pPr>
              <a:defRPr sz="700" b="0" i="0">
                <a:solidFill>
                  <a:schemeClr val="bg1">
                    <a:lumMod val="65000"/>
                  </a:schemeClr>
                </a:solidFill>
                <a:latin typeface="Arial" panose="020B0604020202020204" pitchFamily="34" charset="0"/>
                <a:ea typeface="Arial" panose="020B0604020202020204" pitchFamily="34" charset="0"/>
                <a:cs typeface="Arial" panose="020B0604020202020204" pitchFamily="34" charset="0"/>
              </a:defRPr>
            </a:lvl1pPr>
          </a:lstStyle>
          <a:p>
            <a:fld id="{8045E168-1219-CD4A-80ED-4291B526AB8C}" type="slidenum">
              <a:rPr kumimoji="1" lang="zh-CN" altLang="en-US" smtClean="0"/>
              <a:t>‹#›</a:t>
            </a:fld>
            <a:endParaRPr kumimoji="1" lang="zh-CN" altLang="en-US" dirty="0"/>
          </a:p>
        </p:txBody>
      </p:sp>
      <p:pic>
        <p:nvPicPr>
          <p:cNvPr id="3" name="图片 2"/>
          <p:cNvPicPr>
            <a:picLocks noChangeAspect="1"/>
          </p:cNvPicPr>
          <p:nvPr userDrawn="1"/>
        </p:nvPicPr>
        <p:blipFill>
          <a:blip r:embed="rId2"/>
          <a:stretch>
            <a:fillRect/>
          </a:stretch>
        </p:blipFill>
        <p:spPr>
          <a:xfrm>
            <a:off x="0" y="6033391"/>
            <a:ext cx="1943100" cy="904097"/>
          </a:xfrm>
          <a:prstGeom prst="rect">
            <a:avLst/>
          </a:prstGeom>
        </p:spPr>
      </p:pic>
      <p:sp>
        <p:nvSpPr>
          <p:cNvPr id="4" name="文本框 3">
            <a:extLst>
              <a:ext uri="{FF2B5EF4-FFF2-40B4-BE49-F238E27FC236}">
                <a16:creationId xmlns:a16="http://schemas.microsoft.com/office/drawing/2014/main" id="{639C73BB-A0F3-39C8-B530-DFCC1E0E0325}"/>
              </a:ext>
            </a:extLst>
          </p:cNvPr>
          <p:cNvSpPr txBox="1"/>
          <p:nvPr userDrawn="1"/>
        </p:nvSpPr>
        <p:spPr>
          <a:xfrm>
            <a:off x="8140887" y="6477887"/>
            <a:ext cx="4243613" cy="215444"/>
          </a:xfrm>
          <a:prstGeom prst="rect">
            <a:avLst/>
          </a:prstGeom>
          <a:noFill/>
        </p:spPr>
        <p:txBody>
          <a:bodyPr wrap="square" rtlCol="0">
            <a:spAutoFit/>
          </a:bodyPr>
          <a:lstStyle/>
          <a:p>
            <a:pPr defTabSz="685800"/>
            <a:r>
              <a:rPr lang="en-US" altLang="zh-CN" sz="800" dirty="0">
                <a:solidFill>
                  <a:schemeClr val="bg1">
                    <a:lumMod val="75000"/>
                  </a:schemeClr>
                </a:solidFill>
                <a:latin typeface="Arial" panose="020B0604020202020204" pitchFamily="34" charset="0"/>
                <a:ea typeface="TP-Link Aktiv" panose="020B0504020202020204" pitchFamily="34" charset="0"/>
                <a:cs typeface="Arial" panose="020B0604020202020204" pitchFamily="34" charset="0"/>
              </a:rPr>
              <a:t>© 2023 TP-Link Corporation Limited. Not for distribution or reproduction.</a:t>
            </a:r>
            <a:endParaRPr lang="zh-CN" altLang="en-US" sz="800" dirty="0">
              <a:solidFill>
                <a:schemeClr val="bg1">
                  <a:lumMod val="75000"/>
                </a:schemeClr>
              </a:solidFill>
              <a:latin typeface="Arial" panose="020B0604020202020204" pitchFamily="34" charset="0"/>
              <a:cs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8000"/>
          </a:xfrm>
          <a:prstGeom prst="rect">
            <a:avLst/>
          </a:prstGeom>
        </p:spPr>
      </p:pic>
      <p:sp>
        <p:nvSpPr>
          <p:cNvPr id="8" name="标题 13"/>
          <p:cNvSpPr>
            <a:spLocks noGrp="1"/>
          </p:cNvSpPr>
          <p:nvPr>
            <p:ph type="title" hasCustomPrompt="1"/>
          </p:nvPr>
        </p:nvSpPr>
        <p:spPr>
          <a:xfrm>
            <a:off x="719331" y="625083"/>
            <a:ext cx="7631432" cy="373579"/>
          </a:xfrm>
        </p:spPr>
        <p:txBody>
          <a:bodyPr anchor="t">
            <a:noAutofit/>
          </a:bodyPr>
          <a:lstStyle>
            <a:lvl1pPr>
              <a:lnSpc>
                <a:spcPct val="110000"/>
              </a:lnSpc>
              <a:defRPr sz="2100" b="1" i="0" baseline="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Click</a:t>
            </a:r>
            <a:r>
              <a:rPr kumimoji="1" lang="zh-CN" altLang="en-US" dirty="0"/>
              <a:t> </a:t>
            </a:r>
            <a:r>
              <a:rPr kumimoji="1" lang="en-US" altLang="zh-CN" dirty="0"/>
              <a:t>to</a:t>
            </a:r>
            <a:r>
              <a:rPr kumimoji="1" lang="zh-CN" altLang="en-US" dirty="0"/>
              <a:t> </a:t>
            </a:r>
            <a:r>
              <a:rPr kumimoji="1" lang="en-US" altLang="zh-CN" dirty="0"/>
              <a:t>Edit</a:t>
            </a:r>
            <a:r>
              <a:rPr kumimoji="1" lang="zh-CN" altLang="en-US" dirty="0"/>
              <a:t> </a:t>
            </a:r>
            <a:r>
              <a:rPr kumimoji="1" lang="en-US" altLang="zh-CN" dirty="0"/>
              <a:t>Headline </a:t>
            </a:r>
            <a:r>
              <a:rPr kumimoji="1" lang="zh-CN" altLang="en-US" dirty="0"/>
              <a:t>（</a:t>
            </a:r>
            <a:r>
              <a:rPr kumimoji="1" lang="en-US" altLang="zh-CN" dirty="0"/>
              <a:t>Bold</a:t>
            </a:r>
            <a:r>
              <a:rPr kumimoji="1" lang="zh-CN" altLang="en-US" dirty="0"/>
              <a:t>）</a:t>
            </a:r>
          </a:p>
        </p:txBody>
      </p:sp>
      <p:sp>
        <p:nvSpPr>
          <p:cNvPr id="9" name="内容占位符 15"/>
          <p:cNvSpPr>
            <a:spLocks noGrp="1"/>
          </p:cNvSpPr>
          <p:nvPr>
            <p:ph sz="quarter" idx="14" hasCustomPrompt="1"/>
          </p:nvPr>
        </p:nvSpPr>
        <p:spPr>
          <a:xfrm>
            <a:off x="709638" y="1217755"/>
            <a:ext cx="10639082" cy="1098725"/>
          </a:xfrm>
        </p:spPr>
        <p:txBody>
          <a:bodyPr>
            <a:normAutofit/>
          </a:bodyPr>
          <a:lstStyle>
            <a:lvl1pPr marL="0" indent="0">
              <a:lnSpc>
                <a:spcPct val="140000"/>
              </a:lnSpc>
              <a:buNone/>
              <a:defRPr sz="1200" baseline="0">
                <a:solidFill>
                  <a:srgbClr val="464647"/>
                </a:solidFill>
                <a:latin typeface="Arial" panose="020B0604020202020204" pitchFamily="34" charset="0"/>
                <a:ea typeface="Arial" panose="020B0604020202020204" pitchFamily="34" charset="0"/>
                <a:cs typeface="Arial" panose="020B0604020202020204" pitchFamily="34" charset="0"/>
              </a:defRPr>
            </a:lvl1pPr>
          </a:lstStyle>
          <a:p>
            <a:pPr lvl="0"/>
            <a:r>
              <a:rPr kumimoji="1" lang="en-US" altLang="zh-CN" dirty="0"/>
              <a:t>Text</a:t>
            </a:r>
            <a:r>
              <a:rPr kumimoji="1" lang="zh-CN" altLang="en-US" dirty="0"/>
              <a:t> </a:t>
            </a:r>
            <a:r>
              <a:rPr kumimoji="1" lang="en-US" altLang="zh-CN" dirty="0"/>
              <a:t>goes</a:t>
            </a:r>
            <a:r>
              <a:rPr kumimoji="1" lang="zh-CN" altLang="en-US" dirty="0"/>
              <a:t> </a:t>
            </a:r>
            <a:r>
              <a:rPr kumimoji="1" lang="en-US" altLang="zh-CN" dirty="0"/>
              <a:t>here.</a:t>
            </a:r>
            <a:r>
              <a:rPr kumimoji="1" lang="zh-CN" altLang="en-US" dirty="0"/>
              <a:t> </a:t>
            </a:r>
            <a:r>
              <a:rPr kumimoji="1" lang="en-US" altLang="zh-CN" dirty="0"/>
              <a:t>Arial</a:t>
            </a:r>
            <a:r>
              <a:rPr kumimoji="1" lang="zh-CN" altLang="en-US" dirty="0"/>
              <a:t> </a:t>
            </a:r>
            <a:r>
              <a:rPr kumimoji="1" lang="en-US" altLang="zh-CN" dirty="0"/>
              <a:t>/</a:t>
            </a:r>
            <a:r>
              <a:rPr kumimoji="1" lang="zh-CN" altLang="en-US" dirty="0"/>
              <a:t> </a:t>
            </a:r>
            <a:r>
              <a:rPr kumimoji="1" lang="en-US" altLang="zh-CN" dirty="0"/>
              <a:t>regular</a:t>
            </a:r>
            <a:r>
              <a:rPr kumimoji="1" lang="zh-CN" altLang="en-US" dirty="0"/>
              <a:t> </a:t>
            </a:r>
            <a:r>
              <a:rPr kumimoji="1" lang="en-US" altLang="zh-CN" dirty="0"/>
              <a:t>/</a:t>
            </a:r>
            <a:r>
              <a:rPr kumimoji="1" lang="zh-CN" altLang="en-US" dirty="0"/>
              <a:t> </a:t>
            </a:r>
            <a:r>
              <a:rPr kumimoji="1" lang="en-US" altLang="zh-CN" dirty="0"/>
              <a:t>size</a:t>
            </a:r>
            <a:r>
              <a:rPr kumimoji="1" lang="zh-CN" altLang="en-US" dirty="0"/>
              <a:t> </a:t>
            </a:r>
            <a:r>
              <a:rPr kumimoji="1" lang="en-US" altLang="zh-CN" dirty="0"/>
              <a:t>12.</a:t>
            </a:r>
            <a:endParaRPr kumimoji="1" lang="zh-CN" altLang="en-US" dirty="0"/>
          </a:p>
        </p:txBody>
      </p:sp>
      <p:sp>
        <p:nvSpPr>
          <p:cNvPr id="12" name="图片占位符 5"/>
          <p:cNvSpPr>
            <a:spLocks noGrp="1"/>
          </p:cNvSpPr>
          <p:nvPr>
            <p:ph type="pic" sz="quarter" idx="15" hasCustomPrompt="1"/>
          </p:nvPr>
        </p:nvSpPr>
        <p:spPr>
          <a:xfrm>
            <a:off x="711200" y="2476137"/>
            <a:ext cx="10668000" cy="3579223"/>
          </a:xfrm>
        </p:spPr>
        <p:txBody>
          <a:bodyPr/>
          <a:lstStyle>
            <a:lvl1pPr marL="0" indent="0">
              <a:buNone/>
              <a:defRPr b="0"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PICTURE</a:t>
            </a:r>
            <a:endParaRPr kumimoji="1" lang="zh-CN" altLang="en-US" dirty="0"/>
          </a:p>
        </p:txBody>
      </p:sp>
      <p:sp>
        <p:nvSpPr>
          <p:cNvPr id="13" name="幻灯片编号占位符 5"/>
          <p:cNvSpPr>
            <a:spLocks noGrp="1"/>
          </p:cNvSpPr>
          <p:nvPr>
            <p:ph type="sldNum" sz="quarter" idx="17"/>
          </p:nvPr>
        </p:nvSpPr>
        <p:spPr>
          <a:xfrm>
            <a:off x="11222652" y="6397942"/>
            <a:ext cx="721242" cy="365125"/>
          </a:xfrm>
        </p:spPr>
        <p:txBody>
          <a:bodyPr/>
          <a:lstStyle>
            <a:lvl1pPr>
              <a:defRPr sz="700" b="0" i="0">
                <a:solidFill>
                  <a:schemeClr val="bg1">
                    <a:lumMod val="65000"/>
                  </a:schemeClr>
                </a:solidFill>
                <a:latin typeface="Arial" panose="020B0604020202020204" pitchFamily="34" charset="0"/>
                <a:ea typeface="Arial" panose="020B0604020202020204" pitchFamily="34" charset="0"/>
                <a:cs typeface="Arial" panose="020B0604020202020204" pitchFamily="34" charset="0"/>
              </a:defRPr>
            </a:lvl1pPr>
          </a:lstStyle>
          <a:p>
            <a:fld id="{8045E168-1219-CD4A-80ED-4291B526AB8C}" type="slidenum">
              <a:rPr kumimoji="1" lang="zh-CN" altLang="en-US" smtClean="0"/>
              <a:t>‹#›</a:t>
            </a:fld>
            <a:endParaRPr kumimoji="1" lang="zh-CN" altLang="en-US" dirty="0"/>
          </a:p>
        </p:txBody>
      </p:sp>
      <p:pic>
        <p:nvPicPr>
          <p:cNvPr id="5" name="图片 4"/>
          <p:cNvPicPr>
            <a:picLocks noChangeAspect="1"/>
          </p:cNvPicPr>
          <p:nvPr userDrawn="1"/>
        </p:nvPicPr>
        <p:blipFill>
          <a:blip r:embed="rId3"/>
          <a:stretch>
            <a:fillRect/>
          </a:stretch>
        </p:blipFill>
        <p:spPr>
          <a:xfrm>
            <a:off x="0" y="6033391"/>
            <a:ext cx="1943100" cy="904097"/>
          </a:xfrm>
          <a:prstGeom prst="rect">
            <a:avLst/>
          </a:prstGeom>
        </p:spPr>
      </p:pic>
      <p:sp>
        <p:nvSpPr>
          <p:cNvPr id="3" name="文本框 2">
            <a:extLst>
              <a:ext uri="{FF2B5EF4-FFF2-40B4-BE49-F238E27FC236}">
                <a16:creationId xmlns:a16="http://schemas.microsoft.com/office/drawing/2014/main" id="{9FCF1A80-1415-4C9E-C952-A08D341F1E94}"/>
              </a:ext>
            </a:extLst>
          </p:cNvPr>
          <p:cNvSpPr txBox="1"/>
          <p:nvPr userDrawn="1"/>
        </p:nvSpPr>
        <p:spPr>
          <a:xfrm>
            <a:off x="8140887" y="6477887"/>
            <a:ext cx="4243613" cy="215444"/>
          </a:xfrm>
          <a:prstGeom prst="rect">
            <a:avLst/>
          </a:prstGeom>
          <a:noFill/>
        </p:spPr>
        <p:txBody>
          <a:bodyPr wrap="square" rtlCol="0">
            <a:spAutoFit/>
          </a:bodyPr>
          <a:lstStyle/>
          <a:p>
            <a:pPr defTabSz="685800"/>
            <a:r>
              <a:rPr lang="en-US" altLang="zh-CN" sz="800" dirty="0">
                <a:solidFill>
                  <a:schemeClr val="bg1">
                    <a:lumMod val="75000"/>
                  </a:schemeClr>
                </a:solidFill>
                <a:latin typeface="Arial" panose="020B0604020202020204" pitchFamily="34" charset="0"/>
                <a:ea typeface="TP-Link Aktiv" panose="020B0504020202020204" pitchFamily="34" charset="0"/>
                <a:cs typeface="Arial" panose="020B0604020202020204" pitchFamily="34" charset="0"/>
              </a:rPr>
              <a:t>© 2023 TP-Link Corporation Limited. Not for distribution or reproduction.</a:t>
            </a:r>
            <a:endParaRPr lang="zh-CN" altLang="en-US" sz="800" dirty="0">
              <a:solidFill>
                <a:schemeClr val="bg1">
                  <a:lumMod val="75000"/>
                </a:schemeClr>
              </a:solidFill>
              <a:latin typeface="Arial" panose="020B0604020202020204" pitchFamily="34" charset="0"/>
              <a:cs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比较">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8000"/>
          </a:xfrm>
          <a:prstGeom prst="rect">
            <a:avLst/>
          </a:prstGeom>
        </p:spPr>
      </p:pic>
      <p:sp>
        <p:nvSpPr>
          <p:cNvPr id="12" name="图片占位符 5"/>
          <p:cNvSpPr>
            <a:spLocks noGrp="1"/>
          </p:cNvSpPr>
          <p:nvPr>
            <p:ph type="pic" sz="quarter" idx="15" hasCustomPrompt="1"/>
          </p:nvPr>
        </p:nvSpPr>
        <p:spPr>
          <a:xfrm>
            <a:off x="6106160" y="0"/>
            <a:ext cx="6085840" cy="6858000"/>
          </a:xfrm>
        </p:spPr>
        <p:txBody>
          <a:bodyPr/>
          <a:lstStyle>
            <a:lvl1pPr marL="0" indent="0">
              <a:buNone/>
              <a:defRPr b="0"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PICTURE</a:t>
            </a:r>
            <a:endParaRPr kumimoji="1" lang="zh-CN" altLang="en-US" dirty="0"/>
          </a:p>
        </p:txBody>
      </p:sp>
      <p:sp>
        <p:nvSpPr>
          <p:cNvPr id="8" name="标题 13"/>
          <p:cNvSpPr>
            <a:spLocks noGrp="1"/>
          </p:cNvSpPr>
          <p:nvPr>
            <p:ph type="title" hasCustomPrompt="1"/>
          </p:nvPr>
        </p:nvSpPr>
        <p:spPr>
          <a:xfrm>
            <a:off x="719331" y="625083"/>
            <a:ext cx="4990589" cy="373579"/>
          </a:xfrm>
        </p:spPr>
        <p:txBody>
          <a:bodyPr anchor="t">
            <a:noAutofit/>
          </a:bodyPr>
          <a:lstStyle>
            <a:lvl1pPr>
              <a:lnSpc>
                <a:spcPct val="110000"/>
              </a:lnSpc>
              <a:defRPr sz="2100" b="1" i="0" baseline="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Click</a:t>
            </a:r>
            <a:r>
              <a:rPr kumimoji="1" lang="zh-CN" altLang="en-US" dirty="0"/>
              <a:t> </a:t>
            </a:r>
            <a:r>
              <a:rPr kumimoji="1" lang="en-US" altLang="zh-CN" dirty="0"/>
              <a:t>to</a:t>
            </a:r>
            <a:r>
              <a:rPr kumimoji="1" lang="zh-CN" altLang="en-US" dirty="0"/>
              <a:t> </a:t>
            </a:r>
            <a:r>
              <a:rPr kumimoji="1" lang="en-US" altLang="zh-CN" dirty="0"/>
              <a:t>Edit</a:t>
            </a:r>
            <a:r>
              <a:rPr kumimoji="1" lang="zh-CN" altLang="en-US" dirty="0"/>
              <a:t> </a:t>
            </a:r>
            <a:r>
              <a:rPr kumimoji="1" lang="en-US" altLang="zh-CN" dirty="0"/>
              <a:t>Headline </a:t>
            </a:r>
            <a:r>
              <a:rPr kumimoji="1" lang="zh-CN" altLang="en-US" dirty="0"/>
              <a:t>（</a:t>
            </a:r>
            <a:r>
              <a:rPr kumimoji="1" lang="en-US" altLang="zh-CN" dirty="0"/>
              <a:t>Bold</a:t>
            </a:r>
            <a:r>
              <a:rPr kumimoji="1" lang="zh-CN" altLang="en-US" dirty="0"/>
              <a:t>）</a:t>
            </a:r>
          </a:p>
        </p:txBody>
      </p:sp>
      <p:sp>
        <p:nvSpPr>
          <p:cNvPr id="9" name="内容占位符 15"/>
          <p:cNvSpPr>
            <a:spLocks noGrp="1"/>
          </p:cNvSpPr>
          <p:nvPr>
            <p:ph sz="quarter" idx="14" hasCustomPrompt="1"/>
          </p:nvPr>
        </p:nvSpPr>
        <p:spPr>
          <a:xfrm>
            <a:off x="709638" y="1339675"/>
            <a:ext cx="4969802" cy="4644565"/>
          </a:xfrm>
        </p:spPr>
        <p:txBody>
          <a:bodyPr>
            <a:normAutofit/>
          </a:bodyPr>
          <a:lstStyle>
            <a:lvl1pPr marL="0" indent="0">
              <a:lnSpc>
                <a:spcPct val="140000"/>
              </a:lnSpc>
              <a:buNone/>
              <a:defRPr sz="1200" baseline="0">
                <a:solidFill>
                  <a:srgbClr val="464647"/>
                </a:solidFill>
                <a:latin typeface="Arial" panose="020B0604020202020204" pitchFamily="34" charset="0"/>
                <a:ea typeface="Arial" panose="020B0604020202020204" pitchFamily="34" charset="0"/>
                <a:cs typeface="Arial" panose="020B0604020202020204" pitchFamily="34" charset="0"/>
              </a:defRPr>
            </a:lvl1pPr>
          </a:lstStyle>
          <a:p>
            <a:pPr lvl="0"/>
            <a:r>
              <a:rPr kumimoji="1" lang="en-US" altLang="zh-CN" dirty="0"/>
              <a:t>Text</a:t>
            </a:r>
            <a:r>
              <a:rPr kumimoji="1" lang="zh-CN" altLang="en-US" dirty="0"/>
              <a:t> </a:t>
            </a:r>
            <a:r>
              <a:rPr kumimoji="1" lang="en-US" altLang="zh-CN" dirty="0"/>
              <a:t>goes</a:t>
            </a:r>
            <a:r>
              <a:rPr kumimoji="1" lang="zh-CN" altLang="en-US" dirty="0"/>
              <a:t> </a:t>
            </a:r>
            <a:r>
              <a:rPr kumimoji="1" lang="en-US" altLang="zh-CN" dirty="0"/>
              <a:t>here.</a:t>
            </a:r>
            <a:r>
              <a:rPr kumimoji="1" lang="zh-CN" altLang="en-US" dirty="0"/>
              <a:t> </a:t>
            </a:r>
            <a:r>
              <a:rPr kumimoji="1" lang="en-US" altLang="zh-CN" dirty="0"/>
              <a:t>Arial</a:t>
            </a:r>
            <a:r>
              <a:rPr kumimoji="1" lang="zh-CN" altLang="en-US" dirty="0"/>
              <a:t> </a:t>
            </a:r>
            <a:r>
              <a:rPr kumimoji="1" lang="en-US" altLang="zh-CN" dirty="0"/>
              <a:t>/</a:t>
            </a:r>
            <a:r>
              <a:rPr kumimoji="1" lang="zh-CN" altLang="en-US" dirty="0"/>
              <a:t> </a:t>
            </a:r>
            <a:r>
              <a:rPr kumimoji="1" lang="en-US" altLang="zh-CN" dirty="0"/>
              <a:t>regular</a:t>
            </a:r>
            <a:r>
              <a:rPr kumimoji="1" lang="zh-CN" altLang="en-US" dirty="0"/>
              <a:t> </a:t>
            </a:r>
            <a:r>
              <a:rPr kumimoji="1" lang="en-US" altLang="zh-CN" dirty="0"/>
              <a:t>/</a:t>
            </a:r>
            <a:r>
              <a:rPr kumimoji="1" lang="zh-CN" altLang="en-US" dirty="0"/>
              <a:t> </a:t>
            </a:r>
            <a:r>
              <a:rPr kumimoji="1" lang="en-US" altLang="zh-CN" dirty="0"/>
              <a:t>size</a:t>
            </a:r>
            <a:r>
              <a:rPr kumimoji="1" lang="zh-CN" altLang="en-US" dirty="0"/>
              <a:t> </a:t>
            </a:r>
            <a:r>
              <a:rPr kumimoji="1" lang="en-US" altLang="zh-CN" dirty="0"/>
              <a:t>12.</a:t>
            </a:r>
            <a:endParaRPr kumimoji="1" lang="zh-CN" altLang="en-US" dirty="0"/>
          </a:p>
        </p:txBody>
      </p:sp>
      <p:sp>
        <p:nvSpPr>
          <p:cNvPr id="13" name="幻灯片编号占位符 5"/>
          <p:cNvSpPr>
            <a:spLocks noGrp="1"/>
          </p:cNvSpPr>
          <p:nvPr>
            <p:ph type="sldNum" sz="quarter" idx="17"/>
          </p:nvPr>
        </p:nvSpPr>
        <p:spPr>
          <a:xfrm>
            <a:off x="11222652" y="6397942"/>
            <a:ext cx="721242" cy="365125"/>
          </a:xfrm>
        </p:spPr>
        <p:txBody>
          <a:bodyPr/>
          <a:lstStyle>
            <a:lvl1pPr>
              <a:defRPr sz="700" b="0" i="0">
                <a:solidFill>
                  <a:schemeClr val="bg1">
                    <a:lumMod val="65000"/>
                  </a:schemeClr>
                </a:solidFill>
                <a:latin typeface="Arial" panose="020B0604020202020204" pitchFamily="34" charset="0"/>
                <a:ea typeface="Arial" panose="020B0604020202020204" pitchFamily="34" charset="0"/>
                <a:cs typeface="Arial" panose="020B0604020202020204" pitchFamily="34" charset="0"/>
              </a:defRPr>
            </a:lvl1pPr>
          </a:lstStyle>
          <a:p>
            <a:fld id="{8045E168-1219-CD4A-80ED-4291B526AB8C}" type="slidenum">
              <a:rPr kumimoji="1" lang="zh-CN" altLang="en-US" smtClean="0"/>
              <a:t>‹#›</a:t>
            </a:fld>
            <a:endParaRPr kumimoji="1" lang="zh-CN" altLang="en-US" dirty="0"/>
          </a:p>
        </p:txBody>
      </p:sp>
      <p:pic>
        <p:nvPicPr>
          <p:cNvPr id="4" name="图片 3"/>
          <p:cNvPicPr>
            <a:picLocks noChangeAspect="1"/>
          </p:cNvPicPr>
          <p:nvPr userDrawn="1"/>
        </p:nvPicPr>
        <p:blipFill>
          <a:blip r:embed="rId3"/>
          <a:stretch>
            <a:fillRect/>
          </a:stretch>
        </p:blipFill>
        <p:spPr>
          <a:xfrm>
            <a:off x="0" y="6033391"/>
            <a:ext cx="1943100" cy="904097"/>
          </a:xfrm>
          <a:prstGeom prst="rect">
            <a:avLst/>
          </a:prstGeom>
        </p:spPr>
      </p:pic>
      <p:sp>
        <p:nvSpPr>
          <p:cNvPr id="5" name="文本框 4">
            <a:extLst>
              <a:ext uri="{FF2B5EF4-FFF2-40B4-BE49-F238E27FC236}">
                <a16:creationId xmlns:a16="http://schemas.microsoft.com/office/drawing/2014/main" id="{8592CCDB-0B5B-A8C8-65D4-FB940CF6167B}"/>
              </a:ext>
            </a:extLst>
          </p:cNvPr>
          <p:cNvSpPr txBox="1"/>
          <p:nvPr userDrawn="1"/>
        </p:nvSpPr>
        <p:spPr>
          <a:xfrm>
            <a:off x="8140887" y="6477887"/>
            <a:ext cx="4243613" cy="215444"/>
          </a:xfrm>
          <a:prstGeom prst="rect">
            <a:avLst/>
          </a:prstGeom>
          <a:noFill/>
        </p:spPr>
        <p:txBody>
          <a:bodyPr wrap="square" rtlCol="0">
            <a:spAutoFit/>
          </a:bodyPr>
          <a:lstStyle/>
          <a:p>
            <a:pPr defTabSz="685800"/>
            <a:r>
              <a:rPr lang="en-US" altLang="zh-CN" sz="800" dirty="0">
                <a:solidFill>
                  <a:schemeClr val="bg1">
                    <a:lumMod val="75000"/>
                  </a:schemeClr>
                </a:solidFill>
                <a:latin typeface="Arial" panose="020B0604020202020204" pitchFamily="34" charset="0"/>
                <a:ea typeface="TP-Link Aktiv" panose="020B0504020202020204" pitchFamily="34" charset="0"/>
                <a:cs typeface="Arial" panose="020B0604020202020204" pitchFamily="34" charset="0"/>
              </a:rPr>
              <a:t>© 2023 TP-Link Corporation Limited. Not for distribution or reproduction.</a:t>
            </a:r>
            <a:endParaRPr lang="zh-CN" altLang="en-US" sz="800" dirty="0">
              <a:solidFill>
                <a:schemeClr val="bg1">
                  <a:lumMod val="75000"/>
                </a:schemeClr>
              </a:solidFill>
              <a:latin typeface="Arial" panose="020B0604020202020204" pitchFamily="34" charset="0"/>
              <a:cs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7C3C56-A039-434E-836B-C2A4C9A7E781}" type="datetime1">
              <a:rPr kumimoji="1" lang="zh-CN" altLang="en-US" smtClean="0"/>
              <a:t>2023/3/28</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39740F-A573-AA4F-B89C-1AECE6CE2F89}"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hyperlink" Target="https://cn.vitejs.dev/guide/dep-pre-bundling.html" TargetMode="External"/><Relationship Id="rId7" Type="http://schemas.openxmlformats.org/officeDocument/2006/relationships/image" Target="../media/image14.png"/><Relationship Id="rId2" Type="http://schemas.openxmlformats.org/officeDocument/2006/relationships/hyperlink" Target="https://esbuild.github.io/" TargetMode="External"/><Relationship Id="rId1" Type="http://schemas.openxmlformats.org/officeDocument/2006/relationships/slideLayout" Target="../slideLayouts/slideLayout12.xml"/><Relationship Id="rId6" Type="http://schemas.openxmlformats.org/officeDocument/2006/relationships/hyperlink" Target="https://cn.vitejs.dev/guide/build.html" TargetMode="External"/><Relationship Id="rId5" Type="http://schemas.openxmlformats.org/officeDocument/2006/relationships/hyperlink" Target="https://cn.vitejs.dev/guide/features.html#build-optimizations" TargetMode="External"/><Relationship Id="rId4" Type="http://schemas.openxmlformats.org/officeDocument/2006/relationships/hyperlink" Target="https://developer.mozilla.org/en-US/docs/Web/JavaScript/Guide/Modules"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a:xfrm>
            <a:off x="818975" y="2158518"/>
            <a:ext cx="6097214" cy="1006933"/>
          </a:xfrm>
        </p:spPr>
        <p:txBody>
          <a:bodyPr/>
          <a:lstStyle/>
          <a:p>
            <a:r>
              <a:rPr lang="en-US" altLang="zh-CN" dirty="0" err="1"/>
              <a:t>Vue</a:t>
            </a:r>
            <a:r>
              <a:rPr lang="en-US" altLang="zh-CN" dirty="0"/>
              <a:t> </a:t>
            </a:r>
            <a:r>
              <a:rPr lang="zh-CN" altLang="zh-CN" dirty="0"/>
              <a:t>组件库开发实战</a:t>
            </a:r>
            <a:endParaRPr lang="zh-CN" altLang="en-US" dirty="0"/>
          </a:p>
        </p:txBody>
      </p:sp>
      <p:sp>
        <p:nvSpPr>
          <p:cNvPr id="24" name="文本占位符 23"/>
          <p:cNvSpPr>
            <a:spLocks noGrp="1"/>
          </p:cNvSpPr>
          <p:nvPr>
            <p:ph type="body" sz="half" idx="2"/>
          </p:nvPr>
        </p:nvSpPr>
        <p:spPr>
          <a:xfrm>
            <a:off x="818974" y="3253660"/>
            <a:ext cx="3162821" cy="769699"/>
          </a:xfrm>
        </p:spPr>
        <p:txBody>
          <a:bodyPr>
            <a:normAutofit fontScale="92500" lnSpcReduction="10000"/>
          </a:bodyPr>
          <a:lstStyle/>
          <a:p>
            <a:r>
              <a:rPr lang="zh-CN" altLang="en-US" dirty="0"/>
              <a:t>主讲人：王显淼</a:t>
            </a:r>
            <a:endParaRPr lang="en-US" altLang="zh-CN" dirty="0"/>
          </a:p>
          <a:p>
            <a:r>
              <a:rPr lang="zh-CN" altLang="en-US" dirty="0"/>
              <a:t>日期：</a:t>
            </a:r>
            <a:r>
              <a:rPr lang="en-US" altLang="zh-CN" dirty="0"/>
              <a:t>2023-04-10</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p:cNvSpPr>
            <a:spLocks noGrp="1"/>
          </p:cNvSpPr>
          <p:nvPr>
            <p:ph type="title"/>
          </p:nvPr>
        </p:nvSpPr>
        <p:spPr/>
        <p:txBody>
          <a:bodyPr/>
          <a:lstStyle/>
          <a:p>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p:cNvSpPr>
            <a:spLocks noGrp="1"/>
          </p:cNvSpPr>
          <p:nvPr>
            <p:ph type="title"/>
          </p:nvPr>
        </p:nvSpPr>
        <p:spPr/>
        <p:txBody>
          <a:bodyPr/>
          <a:lstStyle/>
          <a:p>
            <a:r>
              <a:rPr lang="zh-CN" altLang="en-US" dirty="0"/>
              <a:t>目录</a:t>
            </a:r>
          </a:p>
        </p:txBody>
      </p:sp>
      <p:sp>
        <p:nvSpPr>
          <p:cNvPr id="23" name="文本占位符 22"/>
          <p:cNvSpPr>
            <a:spLocks noGrp="1"/>
          </p:cNvSpPr>
          <p:nvPr>
            <p:ph type="body" sz="half" idx="10"/>
          </p:nvPr>
        </p:nvSpPr>
        <p:spPr>
          <a:xfrm>
            <a:off x="6956707" y="1168923"/>
            <a:ext cx="2949178" cy="526040"/>
          </a:xfrm>
        </p:spPr>
        <p:txBody>
          <a:bodyPr/>
          <a:lstStyle/>
          <a:p>
            <a:r>
              <a:rPr lang="zh-CN" altLang="en-US" dirty="0"/>
              <a:t>序言</a:t>
            </a:r>
          </a:p>
        </p:txBody>
      </p:sp>
      <p:sp>
        <p:nvSpPr>
          <p:cNvPr id="24" name="文本占位符 23"/>
          <p:cNvSpPr>
            <a:spLocks noGrp="1"/>
          </p:cNvSpPr>
          <p:nvPr>
            <p:ph type="body" sz="half" idx="11"/>
          </p:nvPr>
        </p:nvSpPr>
        <p:spPr>
          <a:xfrm>
            <a:off x="6411980" y="1090264"/>
            <a:ext cx="618083" cy="526040"/>
          </a:xfrm>
        </p:spPr>
        <p:txBody>
          <a:bodyPr/>
          <a:lstStyle/>
          <a:p>
            <a:r>
              <a:rPr lang="en-US" altLang="zh-CN" dirty="0"/>
              <a:t>01</a:t>
            </a:r>
            <a:endParaRPr lang="zh-CN" altLang="en-US" dirty="0"/>
          </a:p>
        </p:txBody>
      </p:sp>
      <p:sp>
        <p:nvSpPr>
          <p:cNvPr id="26" name="文本占位符 25"/>
          <p:cNvSpPr>
            <a:spLocks noGrp="1"/>
          </p:cNvSpPr>
          <p:nvPr>
            <p:ph type="body" sz="half" idx="16"/>
          </p:nvPr>
        </p:nvSpPr>
        <p:spPr>
          <a:xfrm>
            <a:off x="6956707" y="2356872"/>
            <a:ext cx="2949178" cy="526040"/>
          </a:xfrm>
        </p:spPr>
        <p:txBody>
          <a:bodyPr>
            <a:normAutofit/>
          </a:bodyPr>
          <a:lstStyle/>
          <a:p>
            <a:r>
              <a:rPr lang="zh-CN" altLang="en-US" dirty="0"/>
              <a:t>技术选型</a:t>
            </a:r>
          </a:p>
        </p:txBody>
      </p:sp>
      <p:sp>
        <p:nvSpPr>
          <p:cNvPr id="27" name="文本占位符 26"/>
          <p:cNvSpPr>
            <a:spLocks noGrp="1"/>
          </p:cNvSpPr>
          <p:nvPr>
            <p:ph type="body" sz="half" idx="17"/>
          </p:nvPr>
        </p:nvSpPr>
        <p:spPr>
          <a:xfrm>
            <a:off x="6411980" y="2278213"/>
            <a:ext cx="618083" cy="526040"/>
          </a:xfrm>
        </p:spPr>
        <p:txBody>
          <a:bodyPr/>
          <a:lstStyle/>
          <a:p>
            <a:r>
              <a:rPr lang="en-US" altLang="zh-CN" dirty="0"/>
              <a:t>02</a:t>
            </a:r>
            <a:endParaRPr lang="zh-CN" altLang="en-US" dirty="0"/>
          </a:p>
        </p:txBody>
      </p:sp>
      <p:sp>
        <p:nvSpPr>
          <p:cNvPr id="29" name="文本占位符 28"/>
          <p:cNvSpPr>
            <a:spLocks noGrp="1"/>
          </p:cNvSpPr>
          <p:nvPr>
            <p:ph type="body" sz="half" idx="22"/>
          </p:nvPr>
        </p:nvSpPr>
        <p:spPr>
          <a:xfrm>
            <a:off x="6956707" y="3594024"/>
            <a:ext cx="2949178" cy="526040"/>
          </a:xfrm>
        </p:spPr>
        <p:txBody>
          <a:bodyPr>
            <a:normAutofit/>
          </a:bodyPr>
          <a:lstStyle/>
          <a:p>
            <a:r>
              <a:rPr lang="zh-CN" altLang="en-US" dirty="0"/>
              <a:t>组件开发及规范</a:t>
            </a:r>
          </a:p>
        </p:txBody>
      </p:sp>
      <p:sp>
        <p:nvSpPr>
          <p:cNvPr id="30" name="文本占位符 29"/>
          <p:cNvSpPr>
            <a:spLocks noGrp="1"/>
          </p:cNvSpPr>
          <p:nvPr>
            <p:ph type="body" sz="half" idx="23"/>
          </p:nvPr>
        </p:nvSpPr>
        <p:spPr>
          <a:xfrm>
            <a:off x="6411980" y="3515365"/>
            <a:ext cx="618083" cy="526040"/>
          </a:xfrm>
        </p:spPr>
        <p:txBody>
          <a:bodyPr/>
          <a:lstStyle/>
          <a:p>
            <a:r>
              <a:rPr lang="en-US" altLang="zh-CN" dirty="0"/>
              <a:t>03</a:t>
            </a:r>
            <a:endParaRPr lang="zh-CN" altLang="en-US" dirty="0"/>
          </a:p>
        </p:txBody>
      </p:sp>
      <p:sp>
        <p:nvSpPr>
          <p:cNvPr id="2" name="文本占位符 28">
            <a:extLst>
              <a:ext uri="{FF2B5EF4-FFF2-40B4-BE49-F238E27FC236}">
                <a16:creationId xmlns:a16="http://schemas.microsoft.com/office/drawing/2014/main" id="{64E291B4-2C2E-CCD8-1CBF-E5A26435A8CD}"/>
              </a:ext>
            </a:extLst>
          </p:cNvPr>
          <p:cNvSpPr txBox="1">
            <a:spLocks/>
          </p:cNvSpPr>
          <p:nvPr/>
        </p:nvSpPr>
        <p:spPr>
          <a:xfrm>
            <a:off x="6956707" y="4958636"/>
            <a:ext cx="2949178" cy="52604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zh-CN" altLang="en-US" dirty="0"/>
              <a:t>打包以及部署</a:t>
            </a:r>
          </a:p>
        </p:txBody>
      </p:sp>
      <p:sp>
        <p:nvSpPr>
          <p:cNvPr id="3" name="文本占位符 29">
            <a:extLst>
              <a:ext uri="{FF2B5EF4-FFF2-40B4-BE49-F238E27FC236}">
                <a16:creationId xmlns:a16="http://schemas.microsoft.com/office/drawing/2014/main" id="{8A6B13CE-D8BA-D5E4-A0AE-8C89F0C1B7D7}"/>
              </a:ext>
            </a:extLst>
          </p:cNvPr>
          <p:cNvSpPr txBox="1">
            <a:spLocks/>
          </p:cNvSpPr>
          <p:nvPr/>
        </p:nvSpPr>
        <p:spPr>
          <a:xfrm>
            <a:off x="6411980" y="4879977"/>
            <a:ext cx="618083" cy="52604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000" b="0" i="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altLang="zh-CN" dirty="0"/>
              <a:t>04</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p:cNvSpPr>
            <a:spLocks noGrp="1"/>
          </p:cNvSpPr>
          <p:nvPr>
            <p:ph type="title"/>
          </p:nvPr>
        </p:nvSpPr>
        <p:spPr>
          <a:xfrm>
            <a:off x="1563001" y="2965744"/>
            <a:ext cx="3248897" cy="2649545"/>
          </a:xfrm>
        </p:spPr>
        <p:txBody>
          <a:bodyPr/>
          <a:lstStyle/>
          <a:p>
            <a:r>
              <a:rPr lang="en-US" altLang="zh-CN" dirty="0"/>
              <a:t>01</a:t>
            </a:r>
            <a:endParaRPr lang="zh-CN" altLang="en-US" dirty="0"/>
          </a:p>
        </p:txBody>
      </p:sp>
      <p:sp>
        <p:nvSpPr>
          <p:cNvPr id="22" name="文本占位符 21"/>
          <p:cNvSpPr>
            <a:spLocks noGrp="1"/>
          </p:cNvSpPr>
          <p:nvPr>
            <p:ph type="body" sz="half" idx="10"/>
          </p:nvPr>
        </p:nvSpPr>
        <p:spPr/>
        <p:txBody>
          <a:bodyPr/>
          <a:lstStyle/>
          <a:p>
            <a:r>
              <a:rPr lang="zh-CN" altLang="en-US" dirty="0"/>
              <a:t>序言</a:t>
            </a:r>
          </a:p>
        </p:txBody>
      </p:sp>
      <p:sp>
        <p:nvSpPr>
          <p:cNvPr id="23" name="文本占位符 22"/>
          <p:cNvSpPr>
            <a:spLocks noGrp="1"/>
          </p:cNvSpPr>
          <p:nvPr>
            <p:ph type="body" sz="half" idx="11"/>
          </p:nvPr>
        </p:nvSpPr>
        <p:spPr/>
        <p:txBody>
          <a:bodyPr>
            <a:normAutofit fontScale="92500" lnSpcReduction="10000"/>
          </a:bodyPr>
          <a:lstStyle/>
          <a:p>
            <a:r>
              <a:rPr lang="zh-CN" altLang="en-US" dirty="0"/>
              <a:t>为什么要选择搭建一个组件库？</a:t>
            </a:r>
          </a:p>
        </p:txBody>
      </p:sp>
      <p:sp>
        <p:nvSpPr>
          <p:cNvPr id="24" name="文本占位符 23"/>
          <p:cNvSpPr>
            <a:spLocks noGrp="1"/>
          </p:cNvSpPr>
          <p:nvPr>
            <p:ph type="body" sz="half" idx="12"/>
          </p:nvPr>
        </p:nvSpPr>
        <p:spPr/>
        <p:txBody>
          <a:bodyPr/>
          <a:lstStyle/>
          <a:p>
            <a:r>
              <a:rPr lang="en-US" altLang="zh-CN" dirty="0"/>
              <a:t>1.</a:t>
            </a:r>
            <a:endParaRPr lang="zh-CN" altLang="en-US" dirty="0"/>
          </a:p>
        </p:txBody>
      </p:sp>
      <p:sp>
        <p:nvSpPr>
          <p:cNvPr id="2" name="灯片编号占位符 6">
            <a:extLst>
              <a:ext uri="{FF2B5EF4-FFF2-40B4-BE49-F238E27FC236}">
                <a16:creationId xmlns:a16="http://schemas.microsoft.com/office/drawing/2014/main" id="{3B89BD2F-6ECA-72D3-A7E2-5E2A2C452B63}"/>
              </a:ext>
            </a:extLst>
          </p:cNvPr>
          <p:cNvSpPr>
            <a:spLocks noGrp="1"/>
          </p:cNvSpPr>
          <p:nvPr>
            <p:ph type="sldNum" sz="quarter" idx="17"/>
          </p:nvPr>
        </p:nvSpPr>
        <p:spPr>
          <a:xfrm>
            <a:off x="11222652" y="6397942"/>
            <a:ext cx="721242" cy="365125"/>
          </a:xfrm>
        </p:spPr>
        <p:txBody>
          <a:bodyPr/>
          <a:lstStyle/>
          <a:p>
            <a:fld id="{8045E168-1219-CD4A-80ED-4291B526AB8C}" type="slidenum">
              <a:rPr kumimoji="1" lang="zh-CN" altLang="en-US" smtClean="0"/>
              <a:t>3</a:t>
            </a:fld>
            <a:endParaRPr kumimoji="1"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1B842A-B86B-BC90-5D8F-4AAE1912C941}"/>
              </a:ext>
            </a:extLst>
          </p:cNvPr>
          <p:cNvSpPr>
            <a:spLocks noGrp="1"/>
          </p:cNvSpPr>
          <p:nvPr>
            <p:ph type="title"/>
          </p:nvPr>
        </p:nvSpPr>
        <p:spPr/>
        <p:txBody>
          <a:bodyPr/>
          <a:lstStyle/>
          <a:p>
            <a:r>
              <a:rPr lang="en-US" altLang="zh-CN" dirty="0"/>
              <a:t>1. </a:t>
            </a:r>
            <a:r>
              <a:rPr lang="zh-CN" altLang="en-US" dirty="0"/>
              <a:t>序言</a:t>
            </a:r>
            <a:r>
              <a:rPr lang="en-US" altLang="zh-CN" dirty="0"/>
              <a:t>-</a:t>
            </a:r>
            <a:r>
              <a:rPr lang="zh-CN" altLang="en-US" dirty="0"/>
              <a:t>为什么要选择搭建一个组件库？</a:t>
            </a:r>
          </a:p>
        </p:txBody>
      </p:sp>
      <p:sp>
        <p:nvSpPr>
          <p:cNvPr id="3" name="内容占位符 2">
            <a:extLst>
              <a:ext uri="{FF2B5EF4-FFF2-40B4-BE49-F238E27FC236}">
                <a16:creationId xmlns:a16="http://schemas.microsoft.com/office/drawing/2014/main" id="{17851A50-BDC8-39DA-987F-241D11604848}"/>
              </a:ext>
            </a:extLst>
          </p:cNvPr>
          <p:cNvSpPr>
            <a:spLocks noGrp="1"/>
          </p:cNvSpPr>
          <p:nvPr>
            <p:ph sz="quarter" idx="14"/>
          </p:nvPr>
        </p:nvSpPr>
        <p:spPr>
          <a:xfrm>
            <a:off x="709638" y="1217755"/>
            <a:ext cx="10639082" cy="2760858"/>
          </a:xfrm>
        </p:spPr>
        <p:txBody>
          <a:bodyPr>
            <a:normAutofit/>
          </a:bodyPr>
          <a:lstStyle/>
          <a:p>
            <a:pPr marL="285750" indent="-285750">
              <a:buFont typeface="+mj-ea"/>
              <a:buAutoNum type="ea1JpnChsDbPeriod"/>
            </a:pPr>
            <a:r>
              <a:rPr lang="zh-CN" altLang="en-US" sz="1800" dirty="0"/>
              <a:t>统一产品设计体验</a:t>
            </a:r>
            <a:endParaRPr lang="en-US" altLang="zh-CN" sz="1800" dirty="0"/>
          </a:p>
          <a:p>
            <a:pPr marL="0" marR="0" lvl="0" indent="0" algn="l" defTabSz="914400" rtl="0" eaLnBrk="1" fontAlgn="auto" latinLnBrk="0" hangingPunct="1">
              <a:lnSpc>
                <a:spcPct val="140000"/>
              </a:lnSpc>
              <a:spcBef>
                <a:spcPts val="1000"/>
              </a:spcBef>
              <a:spcAft>
                <a:spcPts val="0"/>
              </a:spcAft>
              <a:buClrTx/>
              <a:buSzTx/>
              <a:buFont typeface="Arial" panose="020B0604020202020204" pitchFamily="34" charset="0"/>
              <a:buNone/>
              <a:tabLst/>
              <a:defRPr/>
            </a:pPr>
            <a:r>
              <a:rPr kumimoji="0" lang="zh-CN" altLang="en-US" sz="1200" b="0" i="0" u="none" strike="noStrike" kern="1200" cap="none" spc="0" normalizeH="0" baseline="0" noProof="0" dirty="0">
                <a:ln>
                  <a:noFill/>
                </a:ln>
                <a:solidFill>
                  <a:srgbClr val="464647"/>
                </a:solidFill>
                <a:effectLst/>
                <a:uLnTx/>
                <a:uFillTx/>
                <a:latin typeface="Arial" panose="020B0604020202020204" pitchFamily="34" charset="0"/>
                <a:cs typeface="Arial" panose="020B0604020202020204" pitchFamily="34" charset="0"/>
              </a:rPr>
              <a:t>我司目前的有很多不同种类的产品，在不同的产品中保持产品的交互设计一致性能够培养用户对产品的一致性认知，能够提升品牌效应。以一个搜索框为例，如果一个系统或者网页中的搜索框在样式、使用场景、交互细节方面不一致，用户使用起来也很困难，影响用户的操作效率。因此，建立一个组件库统一交互样式设计是很有必要的。</a:t>
            </a:r>
            <a:endParaRPr kumimoji="0" lang="en-US" altLang="zh-CN" sz="1200" b="0" i="0" u="none" strike="noStrike" kern="1200" cap="none" spc="0" normalizeH="0" baseline="0" noProof="0" dirty="0">
              <a:ln>
                <a:noFill/>
              </a:ln>
              <a:solidFill>
                <a:srgbClr val="464647"/>
              </a:solidFill>
              <a:effectLst/>
              <a:uLnTx/>
              <a:uFillTx/>
              <a:latin typeface="Arial" panose="020B0604020202020204" pitchFamily="34" charset="0"/>
              <a:cs typeface="Arial" panose="020B0604020202020204" pitchFamily="34" charset="0"/>
            </a:endParaRPr>
          </a:p>
          <a:p>
            <a:pPr marL="400050" indent="-400050">
              <a:buFont typeface="+mj-ea"/>
              <a:buAutoNum type="ea1JpnChsDbPeriod" startAt="2"/>
            </a:pPr>
            <a:r>
              <a:rPr lang="zh-CN" altLang="en-US" sz="1800" dirty="0"/>
              <a:t>提高开发效率</a:t>
            </a:r>
            <a:endParaRPr lang="en-US" altLang="zh-CN" sz="1800" dirty="0"/>
          </a:p>
          <a:p>
            <a:r>
              <a:rPr lang="zh-CN" altLang="en-US" dirty="0"/>
              <a:t>拥有一个组件库，当我们在不同的产品开发过程中</a:t>
            </a:r>
            <a:r>
              <a:rPr lang="zh-CN" altLang="en-US" b="0" i="0" dirty="0">
                <a:solidFill>
                  <a:srgbClr val="121212"/>
                </a:solidFill>
                <a:effectLst/>
                <a:latin typeface="-apple-system"/>
              </a:rPr>
              <a:t>面对相同的设计需求时，可直接调用组件库组件，节省重复性的</a:t>
            </a:r>
            <a:r>
              <a:rPr lang="zh-CN" altLang="en-US" dirty="0">
                <a:solidFill>
                  <a:srgbClr val="121212"/>
                </a:solidFill>
                <a:latin typeface="-apple-system"/>
              </a:rPr>
              <a:t>开发</a:t>
            </a:r>
            <a:r>
              <a:rPr lang="zh-CN" altLang="en-US" b="0" i="0" dirty="0">
                <a:solidFill>
                  <a:srgbClr val="121212"/>
                </a:solidFill>
                <a:effectLst/>
                <a:latin typeface="-apple-system"/>
              </a:rPr>
              <a:t>工作，提升开发效率，</a:t>
            </a:r>
            <a:r>
              <a:rPr lang="zh-CN" altLang="en-US" dirty="0"/>
              <a:t>并且能够保证交互体验的统一性。</a:t>
            </a:r>
            <a:endParaRPr lang="en-US" altLang="zh-CN" dirty="0"/>
          </a:p>
          <a:p>
            <a:pPr marL="285750" indent="-285750">
              <a:buFont typeface="+mj-ea"/>
              <a:buAutoNum type="ea1JpnChsDbPeriod" startAt="2"/>
            </a:pPr>
            <a:endParaRPr lang="en-US" altLang="zh-CN" sz="1800" dirty="0"/>
          </a:p>
          <a:p>
            <a:endParaRPr lang="zh-CN" altLang="en-US" dirty="0"/>
          </a:p>
        </p:txBody>
      </p:sp>
      <p:pic>
        <p:nvPicPr>
          <p:cNvPr id="7" name="图片占位符 6">
            <a:extLst>
              <a:ext uri="{FF2B5EF4-FFF2-40B4-BE49-F238E27FC236}">
                <a16:creationId xmlns:a16="http://schemas.microsoft.com/office/drawing/2014/main" id="{A1D9E3C5-7AE0-EDD7-DC75-928EE8F58B17}"/>
              </a:ext>
            </a:extLst>
          </p:cNvPr>
          <p:cNvPicPr>
            <a:picLocks noGrp="1" noChangeAspect="1"/>
          </p:cNvPicPr>
          <p:nvPr>
            <p:ph type="pic" sz="quarter" idx="15"/>
          </p:nvPr>
        </p:nvPicPr>
        <p:blipFill rotWithShape="1">
          <a:blip r:embed="rId2"/>
          <a:srcRect t="15192" b="15192"/>
          <a:stretch/>
        </p:blipFill>
        <p:spPr>
          <a:xfrm>
            <a:off x="3371204" y="4270443"/>
            <a:ext cx="5320008" cy="1784917"/>
          </a:xfrm>
        </p:spPr>
      </p:pic>
      <p:sp>
        <p:nvSpPr>
          <p:cNvPr id="5" name="灯片编号占位符 4">
            <a:extLst>
              <a:ext uri="{FF2B5EF4-FFF2-40B4-BE49-F238E27FC236}">
                <a16:creationId xmlns:a16="http://schemas.microsoft.com/office/drawing/2014/main" id="{E09119DF-5EA8-3631-C472-09C74B137638}"/>
              </a:ext>
            </a:extLst>
          </p:cNvPr>
          <p:cNvSpPr>
            <a:spLocks noGrp="1"/>
          </p:cNvSpPr>
          <p:nvPr>
            <p:ph type="sldNum" sz="quarter" idx="17"/>
          </p:nvPr>
        </p:nvSpPr>
        <p:spPr/>
        <p:txBody>
          <a:bodyPr/>
          <a:lstStyle/>
          <a:p>
            <a:fld id="{8045E168-1219-CD4A-80ED-4291B526AB8C}" type="slidenum">
              <a:rPr kumimoji="1" lang="zh-CN" altLang="en-US" smtClean="0"/>
              <a:t>4</a:t>
            </a:fld>
            <a:endParaRPr kumimoji="1" lang="zh-CN" altLang="en-US" dirty="0"/>
          </a:p>
        </p:txBody>
      </p:sp>
    </p:spTree>
    <p:extLst>
      <p:ext uri="{BB962C8B-B14F-4D97-AF65-F5344CB8AC3E}">
        <p14:creationId xmlns:p14="http://schemas.microsoft.com/office/powerpoint/2010/main" val="2074707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B97E25B6-BEC5-EAD3-7EEE-455EE9242D27}"/>
              </a:ext>
            </a:extLst>
          </p:cNvPr>
          <p:cNvSpPr>
            <a:spLocks noGrp="1"/>
          </p:cNvSpPr>
          <p:nvPr>
            <p:ph type="title"/>
          </p:nvPr>
        </p:nvSpPr>
        <p:spPr/>
        <p:txBody>
          <a:bodyPr/>
          <a:lstStyle/>
          <a:p>
            <a:r>
              <a:rPr lang="en-US" altLang="zh-CN" dirty="0"/>
              <a:t>02</a:t>
            </a:r>
            <a:endParaRPr lang="zh-CN" altLang="en-US" dirty="0"/>
          </a:p>
        </p:txBody>
      </p:sp>
      <p:sp>
        <p:nvSpPr>
          <p:cNvPr id="7" name="文本占位符 6">
            <a:extLst>
              <a:ext uri="{FF2B5EF4-FFF2-40B4-BE49-F238E27FC236}">
                <a16:creationId xmlns:a16="http://schemas.microsoft.com/office/drawing/2014/main" id="{C70F8C53-9BC0-DDC9-440B-0F263AFDBAC9}"/>
              </a:ext>
            </a:extLst>
          </p:cNvPr>
          <p:cNvSpPr>
            <a:spLocks noGrp="1"/>
          </p:cNvSpPr>
          <p:nvPr>
            <p:ph type="body" sz="half" idx="10"/>
          </p:nvPr>
        </p:nvSpPr>
        <p:spPr/>
        <p:txBody>
          <a:bodyPr/>
          <a:lstStyle/>
          <a:p>
            <a:r>
              <a:rPr lang="zh-CN" altLang="en-US" dirty="0"/>
              <a:t>技术选型</a:t>
            </a:r>
          </a:p>
        </p:txBody>
      </p:sp>
      <p:sp>
        <p:nvSpPr>
          <p:cNvPr id="8" name="文本占位符 7">
            <a:extLst>
              <a:ext uri="{FF2B5EF4-FFF2-40B4-BE49-F238E27FC236}">
                <a16:creationId xmlns:a16="http://schemas.microsoft.com/office/drawing/2014/main" id="{7BF60A46-250A-8411-0649-549D0DDF4411}"/>
              </a:ext>
            </a:extLst>
          </p:cNvPr>
          <p:cNvSpPr>
            <a:spLocks noGrp="1"/>
          </p:cNvSpPr>
          <p:nvPr>
            <p:ph type="body" sz="half" idx="11"/>
          </p:nvPr>
        </p:nvSpPr>
        <p:spPr/>
        <p:txBody>
          <a:bodyPr/>
          <a:lstStyle/>
          <a:p>
            <a:r>
              <a:rPr lang="en-US" altLang="zh-CN" dirty="0" err="1"/>
              <a:t>pnpm</a:t>
            </a:r>
            <a:endParaRPr lang="zh-CN" altLang="en-US" dirty="0"/>
          </a:p>
        </p:txBody>
      </p:sp>
      <p:sp>
        <p:nvSpPr>
          <p:cNvPr id="9" name="文本占位符 8">
            <a:extLst>
              <a:ext uri="{FF2B5EF4-FFF2-40B4-BE49-F238E27FC236}">
                <a16:creationId xmlns:a16="http://schemas.microsoft.com/office/drawing/2014/main" id="{BC04BE92-C323-2C81-8224-356DF632B289}"/>
              </a:ext>
            </a:extLst>
          </p:cNvPr>
          <p:cNvSpPr>
            <a:spLocks noGrp="1"/>
          </p:cNvSpPr>
          <p:nvPr>
            <p:ph type="body" sz="half" idx="12"/>
          </p:nvPr>
        </p:nvSpPr>
        <p:spPr/>
        <p:txBody>
          <a:bodyPr/>
          <a:lstStyle/>
          <a:p>
            <a:r>
              <a:rPr lang="en-US" altLang="zh-CN" dirty="0"/>
              <a:t>1.</a:t>
            </a:r>
            <a:endParaRPr lang="zh-CN" altLang="en-US" dirty="0"/>
          </a:p>
        </p:txBody>
      </p:sp>
      <p:sp>
        <p:nvSpPr>
          <p:cNvPr id="10" name="文本占位符 9">
            <a:extLst>
              <a:ext uri="{FF2B5EF4-FFF2-40B4-BE49-F238E27FC236}">
                <a16:creationId xmlns:a16="http://schemas.microsoft.com/office/drawing/2014/main" id="{7211E2AF-6E06-529C-F23C-C2400B659CD4}"/>
              </a:ext>
            </a:extLst>
          </p:cNvPr>
          <p:cNvSpPr>
            <a:spLocks noGrp="1"/>
          </p:cNvSpPr>
          <p:nvPr>
            <p:ph type="body" sz="half" idx="13"/>
          </p:nvPr>
        </p:nvSpPr>
        <p:spPr/>
        <p:txBody>
          <a:bodyPr/>
          <a:lstStyle/>
          <a:p>
            <a:r>
              <a:rPr lang="en-US" altLang="zh-CN" dirty="0" err="1"/>
              <a:t>Vite</a:t>
            </a:r>
            <a:endParaRPr lang="zh-CN" altLang="en-US" dirty="0"/>
          </a:p>
        </p:txBody>
      </p:sp>
      <p:sp>
        <p:nvSpPr>
          <p:cNvPr id="11" name="文本占位符 10">
            <a:extLst>
              <a:ext uri="{FF2B5EF4-FFF2-40B4-BE49-F238E27FC236}">
                <a16:creationId xmlns:a16="http://schemas.microsoft.com/office/drawing/2014/main" id="{7F2B7C5B-2998-9A27-117C-2C62D7CC9313}"/>
              </a:ext>
            </a:extLst>
          </p:cNvPr>
          <p:cNvSpPr>
            <a:spLocks noGrp="1"/>
          </p:cNvSpPr>
          <p:nvPr>
            <p:ph type="body" sz="half" idx="14"/>
          </p:nvPr>
        </p:nvSpPr>
        <p:spPr/>
        <p:txBody>
          <a:bodyPr/>
          <a:lstStyle/>
          <a:p>
            <a:r>
              <a:rPr lang="en-US" altLang="zh-CN" dirty="0"/>
              <a:t>2.</a:t>
            </a:r>
            <a:endParaRPr lang="zh-CN" altLang="en-US" dirty="0"/>
          </a:p>
        </p:txBody>
      </p:sp>
      <p:sp>
        <p:nvSpPr>
          <p:cNvPr id="22" name="文本占位符 21">
            <a:extLst>
              <a:ext uri="{FF2B5EF4-FFF2-40B4-BE49-F238E27FC236}">
                <a16:creationId xmlns:a16="http://schemas.microsoft.com/office/drawing/2014/main" id="{4FFE8A45-F2A5-3D4C-F791-BAF61312F0A3}"/>
              </a:ext>
            </a:extLst>
          </p:cNvPr>
          <p:cNvSpPr>
            <a:spLocks noGrp="1"/>
          </p:cNvSpPr>
          <p:nvPr>
            <p:ph type="body" sz="half" idx="15"/>
          </p:nvPr>
        </p:nvSpPr>
        <p:spPr/>
        <p:txBody>
          <a:bodyPr/>
          <a:lstStyle/>
          <a:p>
            <a:r>
              <a:rPr lang="en-US" altLang="zh-CN" dirty="0"/>
              <a:t>TypeScript</a:t>
            </a:r>
            <a:endParaRPr lang="zh-CN" altLang="en-US" dirty="0"/>
          </a:p>
        </p:txBody>
      </p:sp>
      <p:sp>
        <p:nvSpPr>
          <p:cNvPr id="23" name="文本占位符 22">
            <a:extLst>
              <a:ext uri="{FF2B5EF4-FFF2-40B4-BE49-F238E27FC236}">
                <a16:creationId xmlns:a16="http://schemas.microsoft.com/office/drawing/2014/main" id="{9AD00A1C-1CF6-02C1-FE6D-87930AD116BF}"/>
              </a:ext>
            </a:extLst>
          </p:cNvPr>
          <p:cNvSpPr>
            <a:spLocks noGrp="1"/>
          </p:cNvSpPr>
          <p:nvPr>
            <p:ph type="body" sz="half" idx="16"/>
          </p:nvPr>
        </p:nvSpPr>
        <p:spPr/>
        <p:txBody>
          <a:bodyPr/>
          <a:lstStyle/>
          <a:p>
            <a:r>
              <a:rPr lang="en-US" altLang="zh-CN" dirty="0"/>
              <a:t>3.</a:t>
            </a:r>
            <a:endParaRPr lang="zh-CN" altLang="en-US" dirty="0"/>
          </a:p>
        </p:txBody>
      </p:sp>
      <p:sp>
        <p:nvSpPr>
          <p:cNvPr id="5" name="灯片编号占位符 4">
            <a:extLst>
              <a:ext uri="{FF2B5EF4-FFF2-40B4-BE49-F238E27FC236}">
                <a16:creationId xmlns:a16="http://schemas.microsoft.com/office/drawing/2014/main" id="{E1CBE0A8-A266-A4E6-DE8B-BA883B2727FA}"/>
              </a:ext>
            </a:extLst>
          </p:cNvPr>
          <p:cNvSpPr>
            <a:spLocks noGrp="1"/>
          </p:cNvSpPr>
          <p:nvPr>
            <p:ph type="sldNum" sz="quarter" idx="17"/>
          </p:nvPr>
        </p:nvSpPr>
        <p:spPr/>
        <p:txBody>
          <a:bodyPr/>
          <a:lstStyle/>
          <a:p>
            <a:fld id="{8045E168-1219-CD4A-80ED-4291B526AB8C}" type="slidenum">
              <a:rPr kumimoji="1" lang="zh-CN" altLang="en-US" smtClean="0"/>
              <a:t>5</a:t>
            </a:fld>
            <a:endParaRPr kumimoji="1" lang="zh-CN" altLang="en-US" dirty="0"/>
          </a:p>
        </p:txBody>
      </p:sp>
      <p:sp>
        <p:nvSpPr>
          <p:cNvPr id="26" name="文本占位符 22">
            <a:extLst>
              <a:ext uri="{FF2B5EF4-FFF2-40B4-BE49-F238E27FC236}">
                <a16:creationId xmlns:a16="http://schemas.microsoft.com/office/drawing/2014/main" id="{FC6FE7A9-2B7A-77F7-9381-DD615BF1BAAD}"/>
              </a:ext>
            </a:extLst>
          </p:cNvPr>
          <p:cNvSpPr txBox="1">
            <a:spLocks/>
          </p:cNvSpPr>
          <p:nvPr/>
        </p:nvSpPr>
        <p:spPr>
          <a:xfrm>
            <a:off x="6624258" y="3389732"/>
            <a:ext cx="635994" cy="52604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rgbClr val="464647"/>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altLang="zh-CN" dirty="0"/>
              <a:t>4.</a:t>
            </a:r>
            <a:endParaRPr lang="zh-CN" altLang="en-US" dirty="0"/>
          </a:p>
        </p:txBody>
      </p:sp>
      <p:sp>
        <p:nvSpPr>
          <p:cNvPr id="27" name="文本占位符 21">
            <a:extLst>
              <a:ext uri="{FF2B5EF4-FFF2-40B4-BE49-F238E27FC236}">
                <a16:creationId xmlns:a16="http://schemas.microsoft.com/office/drawing/2014/main" id="{D7FFF4C1-CE35-18CD-AFB4-7336494FBF2A}"/>
              </a:ext>
            </a:extLst>
          </p:cNvPr>
          <p:cNvSpPr txBox="1">
            <a:spLocks/>
          </p:cNvSpPr>
          <p:nvPr/>
        </p:nvSpPr>
        <p:spPr>
          <a:xfrm>
            <a:off x="7007419" y="3399564"/>
            <a:ext cx="2949178" cy="52604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tx1">
                    <a:lumMod val="50000"/>
                    <a:lumOff val="50000"/>
                  </a:schemeClr>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altLang="zh-CN" sz="1800" b="0" i="0" kern="1200" dirty="0" err="1">
                <a:solidFill>
                  <a:srgbClr val="7F7F7F"/>
                </a:solidFill>
                <a:effectLst/>
                <a:latin typeface="Arial" panose="020B0604020202020204" pitchFamily="34" charset="0"/>
                <a:ea typeface="等线" panose="02010600030101010101" pitchFamily="2" charset="-122"/>
                <a:cs typeface="Arial" panose="020B0604020202020204" pitchFamily="34" charset="0"/>
              </a:rPr>
              <a:t>VitePress</a:t>
            </a:r>
            <a:endParaRPr lang="zh-CN" altLang="en-US" dirty="0"/>
          </a:p>
        </p:txBody>
      </p:sp>
    </p:spTree>
    <p:extLst>
      <p:ext uri="{BB962C8B-B14F-4D97-AF65-F5344CB8AC3E}">
        <p14:creationId xmlns:p14="http://schemas.microsoft.com/office/powerpoint/2010/main" val="2967102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970CA46C-82D0-96E1-145E-D9790861640E}"/>
              </a:ext>
            </a:extLst>
          </p:cNvPr>
          <p:cNvSpPr>
            <a:spLocks noGrp="1"/>
          </p:cNvSpPr>
          <p:nvPr>
            <p:ph type="title"/>
          </p:nvPr>
        </p:nvSpPr>
        <p:spPr/>
        <p:txBody>
          <a:bodyPr/>
          <a:lstStyle/>
          <a:p>
            <a:r>
              <a:rPr lang="en-US" altLang="zh-CN" dirty="0"/>
              <a:t>1. </a:t>
            </a:r>
            <a:r>
              <a:rPr lang="en-US" altLang="zh-CN" dirty="0" err="1"/>
              <a:t>pnpm</a:t>
            </a:r>
            <a:endParaRPr lang="zh-CN" altLang="en-US" dirty="0"/>
          </a:p>
        </p:txBody>
      </p:sp>
      <p:sp>
        <p:nvSpPr>
          <p:cNvPr id="11" name="内容占位符 10">
            <a:extLst>
              <a:ext uri="{FF2B5EF4-FFF2-40B4-BE49-F238E27FC236}">
                <a16:creationId xmlns:a16="http://schemas.microsoft.com/office/drawing/2014/main" id="{6AAA89AD-082F-EA88-E145-017061F0F537}"/>
              </a:ext>
            </a:extLst>
          </p:cNvPr>
          <p:cNvSpPr>
            <a:spLocks noGrp="1"/>
          </p:cNvSpPr>
          <p:nvPr>
            <p:ph sz="quarter" idx="14"/>
          </p:nvPr>
        </p:nvSpPr>
        <p:spPr/>
        <p:txBody>
          <a:bodyPr>
            <a:normAutofit/>
          </a:bodyPr>
          <a:lstStyle/>
          <a:p>
            <a:pPr marL="285750" indent="-285750">
              <a:buFont typeface="+mj-ea"/>
              <a:buAutoNum type="ea1JpnChsDbPeriod"/>
            </a:pPr>
            <a:r>
              <a:rPr lang="en-US" altLang="zh-CN" sz="1800" dirty="0" err="1"/>
              <a:t>pnpm</a:t>
            </a:r>
            <a:r>
              <a:rPr lang="zh-CN" altLang="en-US" sz="1800" dirty="0"/>
              <a:t>内置支持</a:t>
            </a:r>
            <a:r>
              <a:rPr lang="en-US" altLang="zh-CN" sz="1800" dirty="0" err="1"/>
              <a:t>monorepo</a:t>
            </a:r>
            <a:endParaRPr lang="en-US" altLang="zh-CN" sz="1800" dirty="0"/>
          </a:p>
          <a:p>
            <a:r>
              <a:rPr lang="en-US" altLang="zh-CN" b="0" i="0" dirty="0" err="1">
                <a:solidFill>
                  <a:srgbClr val="1C1E21"/>
                </a:solidFill>
                <a:effectLst/>
                <a:latin typeface="system-ui"/>
              </a:rPr>
              <a:t>pnpm</a:t>
            </a:r>
            <a:r>
              <a:rPr lang="en-US" altLang="zh-CN" b="0" i="0" dirty="0">
                <a:solidFill>
                  <a:srgbClr val="1C1E21"/>
                </a:solidFill>
                <a:effectLst/>
                <a:latin typeface="system-ui"/>
              </a:rPr>
              <a:t> </a:t>
            </a:r>
            <a:r>
              <a:rPr lang="zh-CN" altLang="en-US" b="0" i="0" dirty="0">
                <a:solidFill>
                  <a:srgbClr val="1C1E21"/>
                </a:solidFill>
                <a:effectLst/>
                <a:latin typeface="system-ui"/>
              </a:rPr>
              <a:t>内置了对单一存储库（</a:t>
            </a:r>
            <a:r>
              <a:rPr lang="en-US" altLang="zh-CN" b="0" i="0" dirty="0" err="1">
                <a:solidFill>
                  <a:srgbClr val="1C1E21"/>
                </a:solidFill>
                <a:effectLst/>
                <a:latin typeface="system-ui"/>
              </a:rPr>
              <a:t>monorepo</a:t>
            </a:r>
            <a:r>
              <a:rPr lang="zh-CN" altLang="en-US" b="0" i="0" dirty="0">
                <a:solidFill>
                  <a:srgbClr val="1C1E21"/>
                </a:solidFill>
                <a:effectLst/>
                <a:latin typeface="system-ui"/>
              </a:rPr>
              <a:t>，也称为多包存储库、多项目存储库或单体存储库）的支持。可以创建一个 </a:t>
            </a:r>
            <a:r>
              <a:rPr lang="en-US" altLang="zh-CN" b="0" i="0" dirty="0">
                <a:solidFill>
                  <a:srgbClr val="1C1E21"/>
                </a:solidFill>
                <a:effectLst/>
                <a:latin typeface="system-ui"/>
              </a:rPr>
              <a:t>workspace </a:t>
            </a:r>
            <a:r>
              <a:rPr lang="zh-CN" altLang="en-US" b="0" i="0" dirty="0">
                <a:solidFill>
                  <a:srgbClr val="1C1E21"/>
                </a:solidFill>
                <a:effectLst/>
                <a:latin typeface="system-ui"/>
              </a:rPr>
              <a:t>以将多个项目合并到一个仓库中。</a:t>
            </a:r>
            <a:endParaRPr lang="en-US" altLang="zh-CN" b="0" i="0" dirty="0">
              <a:solidFill>
                <a:srgbClr val="1C1E21"/>
              </a:solidFill>
              <a:effectLst/>
              <a:latin typeface="system-ui"/>
            </a:endParaRPr>
          </a:p>
          <a:p>
            <a:r>
              <a:rPr lang="zh-CN" altLang="en-US" dirty="0">
                <a:solidFill>
                  <a:srgbClr val="1C1E21"/>
                </a:solidFill>
                <a:latin typeface="system-ui"/>
              </a:rPr>
              <a:t>使用</a:t>
            </a:r>
            <a:r>
              <a:rPr lang="en-US" altLang="zh-CN" dirty="0" err="1">
                <a:solidFill>
                  <a:srgbClr val="1C1E21"/>
                </a:solidFill>
                <a:latin typeface="system-ui"/>
              </a:rPr>
              <a:t>pnpm</a:t>
            </a:r>
            <a:r>
              <a:rPr lang="zh-CN" altLang="en-US" dirty="0">
                <a:solidFill>
                  <a:srgbClr val="1C1E21"/>
                </a:solidFill>
                <a:latin typeface="system-ui"/>
              </a:rPr>
              <a:t>我们能够很方便地将文档项目以及组件库项目放到一个仓库中。</a:t>
            </a:r>
            <a:endParaRPr lang="en-US" altLang="zh-CN" b="0" i="0" dirty="0">
              <a:solidFill>
                <a:srgbClr val="1C1E21"/>
              </a:solidFill>
              <a:effectLst/>
              <a:latin typeface="system-ui"/>
            </a:endParaRPr>
          </a:p>
          <a:p>
            <a:pPr marL="400050" indent="-400050">
              <a:buFont typeface="+mj-ea"/>
              <a:buAutoNum type="ea1JpnChsDbPeriod" startAt="2"/>
            </a:pPr>
            <a:r>
              <a:rPr lang="zh-CN" altLang="en-US" sz="1800" dirty="0"/>
              <a:t>节省空间</a:t>
            </a:r>
            <a:endParaRPr lang="en-US" altLang="zh-CN" sz="1800" dirty="0"/>
          </a:p>
          <a:p>
            <a:r>
              <a:rPr lang="zh-CN" altLang="en-US" b="0" i="0" dirty="0">
                <a:solidFill>
                  <a:srgbClr val="1C1E21"/>
                </a:solidFill>
                <a:effectLst/>
                <a:latin typeface="system-ui"/>
              </a:rPr>
              <a:t>使用 </a:t>
            </a:r>
            <a:r>
              <a:rPr lang="en-US" altLang="zh-CN" b="0" i="0" dirty="0" err="1">
                <a:solidFill>
                  <a:srgbClr val="1C1E21"/>
                </a:solidFill>
                <a:effectLst/>
                <a:latin typeface="system-ui"/>
              </a:rPr>
              <a:t>npm</a:t>
            </a:r>
            <a:r>
              <a:rPr lang="en-US" altLang="zh-CN" b="0" i="0" dirty="0">
                <a:solidFill>
                  <a:srgbClr val="1C1E21"/>
                </a:solidFill>
                <a:effectLst/>
                <a:latin typeface="system-ui"/>
              </a:rPr>
              <a:t> </a:t>
            </a:r>
            <a:r>
              <a:rPr lang="zh-CN" altLang="en-US" b="0" i="0" dirty="0">
                <a:solidFill>
                  <a:srgbClr val="1C1E21"/>
                </a:solidFill>
                <a:effectLst/>
                <a:latin typeface="system-ui"/>
              </a:rPr>
              <a:t>时，依赖每次被不同的项目使用，都会重复安装一次。 而在使用 </a:t>
            </a:r>
            <a:r>
              <a:rPr lang="en-US" altLang="zh-CN" b="0" i="0" dirty="0" err="1">
                <a:solidFill>
                  <a:srgbClr val="1C1E21"/>
                </a:solidFill>
                <a:effectLst/>
                <a:latin typeface="system-ui"/>
              </a:rPr>
              <a:t>pnpm</a:t>
            </a:r>
            <a:r>
              <a:rPr lang="en-US" altLang="zh-CN" b="0" i="0" dirty="0">
                <a:solidFill>
                  <a:srgbClr val="1C1E21"/>
                </a:solidFill>
                <a:effectLst/>
                <a:latin typeface="system-ui"/>
              </a:rPr>
              <a:t> </a:t>
            </a:r>
            <a:r>
              <a:rPr lang="zh-CN" altLang="en-US" b="0" i="0" dirty="0">
                <a:solidFill>
                  <a:srgbClr val="1C1E21"/>
                </a:solidFill>
                <a:effectLst/>
                <a:latin typeface="system-ui"/>
              </a:rPr>
              <a:t>时，依赖会被存储在内容可寻址的存储中</a:t>
            </a:r>
            <a:r>
              <a:rPr lang="zh-CN" altLang="en-US" dirty="0">
                <a:solidFill>
                  <a:srgbClr val="1C1E21"/>
                </a:solidFill>
                <a:latin typeface="system-ui"/>
              </a:rPr>
              <a:t>。</a:t>
            </a:r>
            <a:r>
              <a:rPr lang="zh-CN" altLang="en-US" b="0" i="0" dirty="0">
                <a:solidFill>
                  <a:srgbClr val="1C1E21"/>
                </a:solidFill>
                <a:effectLst/>
                <a:latin typeface="system-ui"/>
              </a:rPr>
              <a:t>当安装过软件包再次被安装时，包里的文件会硬链接到这一位置，而不会占用额外的磁盘空间。</a:t>
            </a:r>
            <a:endParaRPr lang="en-US" altLang="zh-CN" b="0" i="0" dirty="0">
              <a:solidFill>
                <a:srgbClr val="1C1E21"/>
              </a:solidFill>
              <a:effectLst/>
              <a:latin typeface="system-ui"/>
            </a:endParaRPr>
          </a:p>
          <a:p>
            <a:pPr marL="400050" indent="-400050">
              <a:buFont typeface="+mj-ea"/>
              <a:buAutoNum type="ea1JpnChsDbPeriod" startAt="3"/>
            </a:pPr>
            <a:r>
              <a:rPr lang="zh-CN" altLang="en-US" sz="1800" dirty="0">
                <a:solidFill>
                  <a:srgbClr val="1C1E21"/>
                </a:solidFill>
                <a:latin typeface="system-ui"/>
              </a:rPr>
              <a:t>更快的安装速度</a:t>
            </a:r>
            <a:endParaRPr lang="en-US" altLang="zh-CN" sz="1800" dirty="0">
              <a:solidFill>
                <a:srgbClr val="1C1E21"/>
              </a:solidFill>
              <a:latin typeface="system-ui"/>
            </a:endParaRPr>
          </a:p>
          <a:p>
            <a:r>
              <a:rPr lang="zh-CN" altLang="en-US" dirty="0"/>
              <a:t>因为是通过链接来安装已有的包，所以在安装依赖时，</a:t>
            </a:r>
            <a:r>
              <a:rPr lang="en-US" altLang="zh-CN" dirty="0" err="1"/>
              <a:t>pnpm</a:t>
            </a:r>
            <a:r>
              <a:rPr lang="zh-CN" altLang="en-US" dirty="0"/>
              <a:t>会有更快的安装速度。</a:t>
            </a:r>
          </a:p>
        </p:txBody>
      </p:sp>
      <p:sp>
        <p:nvSpPr>
          <p:cNvPr id="5" name="灯片编号占位符 4">
            <a:extLst>
              <a:ext uri="{FF2B5EF4-FFF2-40B4-BE49-F238E27FC236}">
                <a16:creationId xmlns:a16="http://schemas.microsoft.com/office/drawing/2014/main" id="{11AD34E3-0CD3-40D1-772B-D51F2AF4D2A9}"/>
              </a:ext>
            </a:extLst>
          </p:cNvPr>
          <p:cNvSpPr>
            <a:spLocks noGrp="1"/>
          </p:cNvSpPr>
          <p:nvPr>
            <p:ph type="sldNum" sz="quarter" idx="17"/>
          </p:nvPr>
        </p:nvSpPr>
        <p:spPr/>
        <p:txBody>
          <a:bodyPr/>
          <a:lstStyle/>
          <a:p>
            <a:fld id="{8045E168-1219-CD4A-80ED-4291B526AB8C}" type="slidenum">
              <a:rPr kumimoji="1" lang="zh-CN" altLang="en-US" smtClean="0"/>
              <a:t>6</a:t>
            </a:fld>
            <a:endParaRPr kumimoji="1" lang="zh-CN" altLang="en-US" dirty="0"/>
          </a:p>
        </p:txBody>
      </p:sp>
      <p:pic>
        <p:nvPicPr>
          <p:cNvPr id="20" name="图片 19">
            <a:extLst>
              <a:ext uri="{FF2B5EF4-FFF2-40B4-BE49-F238E27FC236}">
                <a16:creationId xmlns:a16="http://schemas.microsoft.com/office/drawing/2014/main" id="{F938BA81-CE95-049C-EF00-A15ED8D956DA}"/>
              </a:ext>
            </a:extLst>
          </p:cNvPr>
          <p:cNvPicPr>
            <a:picLocks noChangeAspect="1"/>
          </p:cNvPicPr>
          <p:nvPr/>
        </p:nvPicPr>
        <p:blipFill>
          <a:blip r:embed="rId2"/>
          <a:stretch>
            <a:fillRect/>
          </a:stretch>
        </p:blipFill>
        <p:spPr>
          <a:xfrm>
            <a:off x="6974120" y="1339675"/>
            <a:ext cx="3824071" cy="4725846"/>
          </a:xfrm>
          <a:prstGeom prst="rect">
            <a:avLst/>
          </a:prstGeom>
        </p:spPr>
      </p:pic>
    </p:spTree>
    <p:extLst>
      <p:ext uri="{BB962C8B-B14F-4D97-AF65-F5344CB8AC3E}">
        <p14:creationId xmlns:p14="http://schemas.microsoft.com/office/powerpoint/2010/main" val="710664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E5B2AD95-BC91-BC6B-39DE-679BA5F56223}"/>
              </a:ext>
            </a:extLst>
          </p:cNvPr>
          <p:cNvSpPr>
            <a:spLocks noGrp="1"/>
          </p:cNvSpPr>
          <p:nvPr>
            <p:ph type="title"/>
          </p:nvPr>
        </p:nvSpPr>
        <p:spPr/>
        <p:txBody>
          <a:bodyPr/>
          <a:lstStyle/>
          <a:p>
            <a:r>
              <a:rPr lang="en-US" altLang="zh-CN" dirty="0"/>
              <a:t>2. </a:t>
            </a:r>
            <a:r>
              <a:rPr lang="en-US" altLang="zh-CN" dirty="0" err="1"/>
              <a:t>Vite</a:t>
            </a:r>
            <a:endParaRPr lang="zh-CN" altLang="en-US" dirty="0"/>
          </a:p>
        </p:txBody>
      </p:sp>
      <p:sp>
        <p:nvSpPr>
          <p:cNvPr id="7" name="内容占位符 6">
            <a:extLst>
              <a:ext uri="{FF2B5EF4-FFF2-40B4-BE49-F238E27FC236}">
                <a16:creationId xmlns:a16="http://schemas.microsoft.com/office/drawing/2014/main" id="{12F82BF6-1852-945D-4B71-F691B9DB8B99}"/>
              </a:ext>
            </a:extLst>
          </p:cNvPr>
          <p:cNvSpPr>
            <a:spLocks noGrp="1"/>
          </p:cNvSpPr>
          <p:nvPr>
            <p:ph sz="quarter" idx="14"/>
          </p:nvPr>
        </p:nvSpPr>
        <p:spPr>
          <a:xfrm>
            <a:off x="709638" y="1339675"/>
            <a:ext cx="6300762" cy="4725845"/>
          </a:xfrm>
        </p:spPr>
        <p:txBody>
          <a:bodyPr>
            <a:normAutofit lnSpcReduction="10000"/>
          </a:bodyPr>
          <a:lstStyle/>
          <a:p>
            <a:pPr marL="400050" indent="-400050">
              <a:buFont typeface="+mj-ea"/>
              <a:buAutoNum type="ea1JpnChsDbPeriod"/>
            </a:pPr>
            <a:r>
              <a:rPr lang="en-US" altLang="zh-CN" sz="1800" dirty="0"/>
              <a:t>Vue </a:t>
            </a:r>
            <a:r>
              <a:rPr lang="zh-CN" altLang="en-US" sz="1800" dirty="0"/>
              <a:t>官方推荐</a:t>
            </a:r>
            <a:endParaRPr lang="en-US" altLang="zh-CN" sz="1800" dirty="0"/>
          </a:p>
          <a:p>
            <a:r>
              <a:rPr lang="en-US" altLang="zh-CN" dirty="0" err="1"/>
              <a:t>Vite</a:t>
            </a:r>
            <a:r>
              <a:rPr lang="zh-CN" altLang="en-US" dirty="0"/>
              <a:t> 是 </a:t>
            </a:r>
            <a:r>
              <a:rPr lang="en-US" altLang="zh-CN" dirty="0"/>
              <a:t>Vue </a:t>
            </a:r>
            <a:r>
              <a:rPr lang="zh-CN" altLang="en-US" dirty="0"/>
              <a:t>官方推荐使用的构建工具，并且因为 </a:t>
            </a:r>
            <a:r>
              <a:rPr lang="en-US" altLang="zh-CN" dirty="0" err="1"/>
              <a:t>Vite</a:t>
            </a:r>
            <a:r>
              <a:rPr lang="en-US" altLang="zh-CN" dirty="0"/>
              <a:t> </a:t>
            </a:r>
            <a:r>
              <a:rPr lang="zh-CN" altLang="en-US" dirty="0"/>
              <a:t>的开发者就是 </a:t>
            </a:r>
            <a:r>
              <a:rPr lang="en-US" altLang="zh-CN" dirty="0"/>
              <a:t>Vue </a:t>
            </a:r>
            <a:r>
              <a:rPr lang="zh-CN" altLang="en-US" dirty="0"/>
              <a:t>的开发者（尤大），所以 </a:t>
            </a:r>
            <a:r>
              <a:rPr lang="en-US" altLang="zh-CN" dirty="0" err="1"/>
              <a:t>Vite</a:t>
            </a:r>
            <a:r>
              <a:rPr lang="en-US" altLang="zh-CN" dirty="0"/>
              <a:t> </a:t>
            </a:r>
            <a:r>
              <a:rPr lang="zh-CN" altLang="en-US" dirty="0"/>
              <a:t>官方就提供了 </a:t>
            </a:r>
            <a:r>
              <a:rPr lang="en-US" altLang="zh-CN" dirty="0"/>
              <a:t>Vue </a:t>
            </a:r>
            <a:r>
              <a:rPr lang="zh-CN" altLang="en-US" dirty="0"/>
              <a:t>相关的插件，相关的插件生态会更好。</a:t>
            </a:r>
            <a:endParaRPr lang="en-US" altLang="zh-CN" dirty="0"/>
          </a:p>
          <a:p>
            <a:pPr marL="400050" indent="-400050">
              <a:buFont typeface="+mj-ea"/>
              <a:buAutoNum type="ea1JpnChsDbPeriod" startAt="2"/>
            </a:pPr>
            <a:r>
              <a:rPr lang="zh-CN" altLang="en-US" sz="1800" dirty="0"/>
              <a:t>更快的开发服务器启动速度以及</a:t>
            </a:r>
            <a:r>
              <a:rPr lang="en-US" altLang="zh-CN" sz="1800" dirty="0"/>
              <a:t>HMR</a:t>
            </a:r>
            <a:r>
              <a:rPr lang="zh-CN" altLang="en-US" sz="1800" dirty="0"/>
              <a:t>速度</a:t>
            </a:r>
            <a:endParaRPr lang="en-US" altLang="zh-CN" sz="1800" dirty="0"/>
          </a:p>
          <a:p>
            <a:pPr marL="171450" indent="-171450">
              <a:buFont typeface="Arial" panose="020B0604020202020204" pitchFamily="34" charset="0"/>
              <a:buChar char="•"/>
            </a:pPr>
            <a:r>
              <a:rPr lang="zh-CN" altLang="en-US" b="1" dirty="0"/>
              <a:t>更快的启动速度</a:t>
            </a:r>
            <a:r>
              <a:rPr lang="zh-CN" altLang="en-US" dirty="0"/>
              <a:t>：</a:t>
            </a:r>
            <a:r>
              <a:rPr lang="en-US" altLang="zh-CN" b="0" i="0" dirty="0" err="1">
                <a:effectLst/>
              </a:rPr>
              <a:t>Vite</a:t>
            </a:r>
            <a:r>
              <a:rPr lang="en-US" altLang="zh-CN" b="0" i="0" dirty="0">
                <a:effectLst/>
              </a:rPr>
              <a:t> </a:t>
            </a:r>
            <a:r>
              <a:rPr lang="zh-CN" altLang="en-US" b="0" i="0" dirty="0">
                <a:effectLst/>
              </a:rPr>
              <a:t>通过在一开始将应用中的模块区分为 </a:t>
            </a:r>
            <a:r>
              <a:rPr lang="zh-CN" altLang="en-US" b="1" i="0" dirty="0">
                <a:effectLst/>
              </a:rPr>
              <a:t>依赖</a:t>
            </a:r>
            <a:r>
              <a:rPr lang="zh-CN" altLang="en-US" i="0" dirty="0">
                <a:effectLst/>
              </a:rPr>
              <a:t> 和 </a:t>
            </a:r>
            <a:r>
              <a:rPr lang="zh-CN" altLang="en-US" b="1" i="0" dirty="0">
                <a:effectLst/>
              </a:rPr>
              <a:t>源码 </a:t>
            </a:r>
            <a:r>
              <a:rPr lang="zh-CN" altLang="en-US" b="0" i="0" dirty="0">
                <a:effectLst/>
              </a:rPr>
              <a:t>两类，改进了开发服务器启动时间。</a:t>
            </a:r>
            <a:r>
              <a:rPr lang="af-ZA" altLang="zh-CN" b="0" i="0" dirty="0">
                <a:effectLst/>
              </a:rPr>
              <a:t>Vite </a:t>
            </a:r>
            <a:r>
              <a:rPr lang="zh-CN" altLang="en-US" b="0" i="0" dirty="0">
                <a:effectLst/>
              </a:rPr>
              <a:t>将会使用 </a:t>
            </a:r>
            <a:r>
              <a:rPr lang="af-ZA" altLang="zh-CN" b="0" i="0" dirty="0">
                <a:effectLst/>
                <a:hlinkClick r:id="rId2"/>
              </a:rPr>
              <a:t>esbuild</a:t>
            </a:r>
            <a:r>
              <a:rPr lang="af-ZA" altLang="zh-CN" b="0" i="0" dirty="0">
                <a:effectLst/>
              </a:rPr>
              <a:t> </a:t>
            </a:r>
            <a:r>
              <a:rPr lang="zh-CN" altLang="en-US" b="0" i="0" dirty="0">
                <a:effectLst/>
                <a:hlinkClick r:id="rId3"/>
              </a:rPr>
              <a:t>预构建依赖</a:t>
            </a:r>
            <a:r>
              <a:rPr lang="zh-CN" altLang="en-US" b="0" i="0" dirty="0">
                <a:effectLst/>
              </a:rPr>
              <a:t>。</a:t>
            </a:r>
            <a:r>
              <a:rPr lang="af-ZA" altLang="zh-CN" b="0" i="0" dirty="0">
                <a:effectLst/>
              </a:rPr>
              <a:t>esbuild </a:t>
            </a:r>
            <a:r>
              <a:rPr lang="zh-CN" altLang="en-US" b="0" i="0" dirty="0">
                <a:effectLst/>
              </a:rPr>
              <a:t>使用 </a:t>
            </a:r>
            <a:r>
              <a:rPr lang="af-ZA" altLang="zh-CN" b="0" i="0" dirty="0">
                <a:effectLst/>
              </a:rPr>
              <a:t>Go </a:t>
            </a:r>
            <a:r>
              <a:rPr lang="zh-CN" altLang="en-US" b="0" i="0" dirty="0">
                <a:effectLst/>
              </a:rPr>
              <a:t>编写，并且比以 </a:t>
            </a:r>
            <a:r>
              <a:rPr lang="af-ZA" altLang="zh-CN" b="0" i="0" dirty="0">
                <a:effectLst/>
              </a:rPr>
              <a:t>JavaScript </a:t>
            </a:r>
            <a:r>
              <a:rPr lang="zh-CN" altLang="en-US" b="0" i="0" dirty="0">
                <a:effectLst/>
              </a:rPr>
              <a:t>编写的打包器预构建依赖快 </a:t>
            </a:r>
            <a:r>
              <a:rPr lang="en-US" altLang="zh-CN" b="0" i="0" dirty="0">
                <a:effectLst/>
              </a:rPr>
              <a:t>10-100 </a:t>
            </a:r>
            <a:r>
              <a:rPr lang="zh-CN" altLang="en-US" b="0" i="0" dirty="0">
                <a:effectLst/>
              </a:rPr>
              <a:t>倍。</a:t>
            </a:r>
            <a:r>
              <a:rPr lang="en-US" altLang="zh-CN" b="0" i="0" dirty="0" err="1">
                <a:effectLst/>
              </a:rPr>
              <a:t>Vite</a:t>
            </a:r>
            <a:r>
              <a:rPr lang="en-US" altLang="zh-CN" b="0" i="0" dirty="0">
                <a:effectLst/>
              </a:rPr>
              <a:t> </a:t>
            </a:r>
            <a:r>
              <a:rPr lang="zh-CN" altLang="en-US" b="0" i="0" dirty="0">
                <a:effectLst/>
              </a:rPr>
              <a:t>以 </a:t>
            </a:r>
            <a:r>
              <a:rPr lang="zh-CN" altLang="en-US" b="0" i="0" dirty="0">
                <a:effectLst/>
                <a:hlinkClick r:id="rId4"/>
              </a:rPr>
              <a:t>原生 </a:t>
            </a:r>
            <a:r>
              <a:rPr lang="en-US" altLang="zh-CN" b="0" i="0" dirty="0">
                <a:effectLst/>
                <a:hlinkClick r:id="rId4"/>
              </a:rPr>
              <a:t>ESM</a:t>
            </a:r>
            <a:r>
              <a:rPr lang="zh-CN" altLang="en-US" b="0" i="0" dirty="0">
                <a:effectLst/>
              </a:rPr>
              <a:t> 方式提供源码。</a:t>
            </a:r>
            <a:r>
              <a:rPr lang="en-US" altLang="zh-CN" b="0" i="0" dirty="0" err="1">
                <a:effectLst/>
              </a:rPr>
              <a:t>Vite</a:t>
            </a:r>
            <a:r>
              <a:rPr lang="en-US" altLang="zh-CN" b="0" i="0" dirty="0">
                <a:effectLst/>
              </a:rPr>
              <a:t> </a:t>
            </a:r>
            <a:r>
              <a:rPr lang="zh-CN" altLang="en-US" b="0" i="0" dirty="0">
                <a:effectLst/>
              </a:rPr>
              <a:t>只需要在浏览器请求源码时进行转换并按需提供源码。</a:t>
            </a:r>
            <a:endParaRPr lang="en-US" altLang="zh-CN" b="0" i="0" dirty="0">
              <a:effectLst/>
            </a:endParaRPr>
          </a:p>
          <a:p>
            <a:pPr marL="171450" indent="-171450">
              <a:buFont typeface="Arial" panose="020B0604020202020204" pitchFamily="34" charset="0"/>
              <a:buChar char="•"/>
            </a:pPr>
            <a:r>
              <a:rPr lang="zh-CN" altLang="en-US" b="0" i="0" dirty="0">
                <a:effectLst/>
              </a:rPr>
              <a:t>更快的</a:t>
            </a:r>
            <a:r>
              <a:rPr lang="en-US" altLang="zh-CN" b="0" i="0" dirty="0">
                <a:effectLst/>
              </a:rPr>
              <a:t>HMR</a:t>
            </a:r>
            <a:r>
              <a:rPr lang="zh-CN" altLang="en-US" b="0" i="0" dirty="0">
                <a:effectLst/>
              </a:rPr>
              <a:t>速度：在 </a:t>
            </a:r>
            <a:r>
              <a:rPr lang="en-US" altLang="zh-CN" b="0" i="0" dirty="0" err="1">
                <a:effectLst/>
              </a:rPr>
              <a:t>Vite</a:t>
            </a:r>
            <a:r>
              <a:rPr lang="en-US" altLang="zh-CN" b="0" i="0" dirty="0">
                <a:effectLst/>
              </a:rPr>
              <a:t> </a:t>
            </a:r>
            <a:r>
              <a:rPr lang="zh-CN" altLang="en-US" b="0" i="0" dirty="0">
                <a:effectLst/>
              </a:rPr>
              <a:t>中，</a:t>
            </a:r>
            <a:r>
              <a:rPr lang="en-US" altLang="zh-CN" b="0" i="0" dirty="0">
                <a:effectLst/>
              </a:rPr>
              <a:t>HMR </a:t>
            </a:r>
            <a:r>
              <a:rPr lang="zh-CN" altLang="en-US" b="0" i="0" dirty="0">
                <a:effectLst/>
              </a:rPr>
              <a:t>是在原生 </a:t>
            </a:r>
            <a:r>
              <a:rPr lang="en-US" altLang="zh-CN" b="0" i="0" dirty="0">
                <a:effectLst/>
              </a:rPr>
              <a:t>ESM </a:t>
            </a:r>
            <a:r>
              <a:rPr lang="zh-CN" altLang="en-US" b="0" i="0" dirty="0">
                <a:effectLst/>
              </a:rPr>
              <a:t>上执行的。当编辑一个文件时，</a:t>
            </a:r>
            <a:r>
              <a:rPr lang="en-US" altLang="zh-CN" b="0" i="0" dirty="0" err="1">
                <a:effectLst/>
              </a:rPr>
              <a:t>Vite</a:t>
            </a:r>
            <a:r>
              <a:rPr lang="en-US" altLang="zh-CN" b="0" i="0" dirty="0">
                <a:effectLst/>
              </a:rPr>
              <a:t> </a:t>
            </a:r>
            <a:r>
              <a:rPr lang="zh-CN" altLang="en-US" b="0" i="0" dirty="0">
                <a:effectLst/>
              </a:rPr>
              <a:t>只需要精确地使已编辑的模块与其最近的 </a:t>
            </a:r>
            <a:r>
              <a:rPr lang="en-US" altLang="zh-CN" b="0" i="0" dirty="0">
                <a:effectLst/>
              </a:rPr>
              <a:t>HMR </a:t>
            </a:r>
            <a:r>
              <a:rPr lang="zh-CN" altLang="en-US" b="0" i="0" dirty="0">
                <a:effectLst/>
              </a:rPr>
              <a:t>边界之间的链失活，使得无论应用大小如何，</a:t>
            </a:r>
            <a:r>
              <a:rPr lang="en-US" altLang="zh-CN" b="0" i="0" dirty="0">
                <a:effectLst/>
              </a:rPr>
              <a:t>HMR </a:t>
            </a:r>
            <a:r>
              <a:rPr lang="zh-CN" altLang="en-US" b="0" i="0" dirty="0">
                <a:effectLst/>
              </a:rPr>
              <a:t>始终能保持快速更新。</a:t>
            </a:r>
            <a:endParaRPr lang="en-US" altLang="zh-CN" dirty="0"/>
          </a:p>
          <a:p>
            <a:pPr marL="400050" indent="-400050">
              <a:buFont typeface="+mj-ea"/>
              <a:buAutoNum type="ea1JpnChsDbPeriod" startAt="3"/>
            </a:pPr>
            <a:r>
              <a:rPr lang="zh-CN" altLang="en-US" sz="1800" dirty="0"/>
              <a:t>自带构建优化</a:t>
            </a:r>
            <a:endParaRPr lang="en-US" altLang="zh-CN" sz="1800" dirty="0"/>
          </a:p>
          <a:p>
            <a:r>
              <a:rPr lang="zh-CN" altLang="en-US" b="0" i="0" dirty="0">
                <a:effectLst/>
                <a:latin typeface="Inter var"/>
              </a:rPr>
              <a:t>要确保开发服务器和生产环境构建之间的最优输出和行为一致并不容易。所以 </a:t>
            </a:r>
            <a:r>
              <a:rPr lang="en-US" altLang="zh-CN" b="0" i="0" dirty="0" err="1">
                <a:effectLst/>
                <a:latin typeface="Inter var"/>
              </a:rPr>
              <a:t>Vite</a:t>
            </a:r>
            <a:r>
              <a:rPr lang="en-US" altLang="zh-CN" b="0" i="0" dirty="0">
                <a:effectLst/>
                <a:latin typeface="Inter var"/>
              </a:rPr>
              <a:t> </a:t>
            </a:r>
            <a:r>
              <a:rPr lang="zh-CN" altLang="en-US" b="0" i="0" dirty="0">
                <a:effectLst/>
                <a:latin typeface="Inter var"/>
              </a:rPr>
              <a:t>附带了一套 </a:t>
            </a:r>
            <a:r>
              <a:rPr lang="zh-CN" altLang="en-US" b="0" i="0" dirty="0">
                <a:effectLst/>
                <a:latin typeface="Inter var"/>
                <a:hlinkClick r:id="rId5"/>
              </a:rPr>
              <a:t>构建优化</a:t>
            </a:r>
            <a:r>
              <a:rPr lang="zh-CN" altLang="en-US" b="0" i="0" dirty="0">
                <a:effectLst/>
                <a:latin typeface="Inter var"/>
              </a:rPr>
              <a:t> 的 </a:t>
            </a:r>
            <a:r>
              <a:rPr lang="zh-CN" altLang="en-US" b="0" i="0" dirty="0">
                <a:effectLst/>
                <a:latin typeface="Inter var"/>
                <a:hlinkClick r:id="rId6"/>
              </a:rPr>
              <a:t>构建命令</a:t>
            </a:r>
            <a:r>
              <a:rPr lang="zh-CN" altLang="en-US" b="0" i="0" dirty="0">
                <a:effectLst/>
                <a:latin typeface="Inter var"/>
              </a:rPr>
              <a:t>，开箱即用。</a:t>
            </a:r>
            <a:endParaRPr lang="en-US" altLang="zh-CN" dirty="0"/>
          </a:p>
        </p:txBody>
      </p:sp>
      <p:sp>
        <p:nvSpPr>
          <p:cNvPr id="5" name="灯片编号占位符 4">
            <a:extLst>
              <a:ext uri="{FF2B5EF4-FFF2-40B4-BE49-F238E27FC236}">
                <a16:creationId xmlns:a16="http://schemas.microsoft.com/office/drawing/2014/main" id="{7A2723BB-14C6-3C45-E95B-531C9BE9DD8B}"/>
              </a:ext>
            </a:extLst>
          </p:cNvPr>
          <p:cNvSpPr>
            <a:spLocks noGrp="1"/>
          </p:cNvSpPr>
          <p:nvPr>
            <p:ph type="sldNum" sz="quarter" idx="17"/>
          </p:nvPr>
        </p:nvSpPr>
        <p:spPr/>
        <p:txBody>
          <a:bodyPr/>
          <a:lstStyle/>
          <a:p>
            <a:fld id="{8045E168-1219-CD4A-80ED-4291B526AB8C}" type="slidenum">
              <a:rPr kumimoji="1" lang="zh-CN" altLang="en-US" smtClean="0"/>
              <a:t>7</a:t>
            </a:fld>
            <a:endParaRPr kumimoji="1" lang="zh-CN" altLang="en-US" dirty="0"/>
          </a:p>
        </p:txBody>
      </p:sp>
      <p:pic>
        <p:nvPicPr>
          <p:cNvPr id="2" name="图片 1"/>
          <p:cNvPicPr>
            <a:picLocks noChangeAspect="1"/>
          </p:cNvPicPr>
          <p:nvPr/>
        </p:nvPicPr>
        <p:blipFill>
          <a:blip r:embed="rId7"/>
          <a:stretch>
            <a:fillRect/>
          </a:stretch>
        </p:blipFill>
        <p:spPr>
          <a:xfrm>
            <a:off x="7250686" y="1339675"/>
            <a:ext cx="4091356" cy="4725845"/>
          </a:xfrm>
          <a:prstGeom prst="rect">
            <a:avLst/>
          </a:prstGeom>
        </p:spPr>
      </p:pic>
    </p:spTree>
    <p:extLst>
      <p:ext uri="{BB962C8B-B14F-4D97-AF65-F5344CB8AC3E}">
        <p14:creationId xmlns:p14="http://schemas.microsoft.com/office/powerpoint/2010/main" val="1429027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D9BEA1-E76A-00A7-B438-F43CC3965B2B}"/>
              </a:ext>
            </a:extLst>
          </p:cNvPr>
          <p:cNvSpPr>
            <a:spLocks noGrp="1"/>
          </p:cNvSpPr>
          <p:nvPr>
            <p:ph type="title"/>
          </p:nvPr>
        </p:nvSpPr>
        <p:spPr/>
        <p:txBody>
          <a:bodyPr/>
          <a:lstStyle/>
          <a:p>
            <a:r>
              <a:rPr kumimoji="1" lang="en-US" altLang="zh-CN" dirty="0"/>
              <a:t>3. TypeScript</a:t>
            </a:r>
            <a:endParaRPr kumimoji="1" lang="zh-CN" altLang="en-US" dirty="0"/>
          </a:p>
        </p:txBody>
      </p:sp>
      <p:sp>
        <p:nvSpPr>
          <p:cNvPr id="3" name="内容占位符 2">
            <a:extLst>
              <a:ext uri="{FF2B5EF4-FFF2-40B4-BE49-F238E27FC236}">
                <a16:creationId xmlns:a16="http://schemas.microsoft.com/office/drawing/2014/main" id="{64406616-B398-E324-222D-92147E778F7A}"/>
              </a:ext>
            </a:extLst>
          </p:cNvPr>
          <p:cNvSpPr>
            <a:spLocks noGrp="1"/>
          </p:cNvSpPr>
          <p:nvPr>
            <p:ph sz="quarter" idx="14"/>
          </p:nvPr>
        </p:nvSpPr>
        <p:spPr/>
        <p:txBody>
          <a:bodyPr/>
          <a:lstStyle/>
          <a:p>
            <a:r>
              <a:rPr kumimoji="1" lang="en-US" altLang="zh-CN" dirty="0"/>
              <a:t>TypeScript</a:t>
            </a:r>
            <a:r>
              <a:rPr kumimoji="1" lang="zh-CN" altLang="en-US" dirty="0"/>
              <a:t>就是具有类型系统的</a:t>
            </a:r>
            <a:r>
              <a:rPr kumimoji="1" lang="en-US" altLang="zh-CN" dirty="0"/>
              <a:t>JavaScript</a:t>
            </a:r>
            <a:endParaRPr kumimoji="1" lang="zh-CN" altLang="en-US" dirty="0"/>
          </a:p>
        </p:txBody>
      </p:sp>
      <p:sp>
        <p:nvSpPr>
          <p:cNvPr id="13" name="灯片编号占位符 12">
            <a:extLst>
              <a:ext uri="{FF2B5EF4-FFF2-40B4-BE49-F238E27FC236}">
                <a16:creationId xmlns:a16="http://schemas.microsoft.com/office/drawing/2014/main" id="{7FB83348-EB69-8993-25A1-612214F9E02D}"/>
              </a:ext>
            </a:extLst>
          </p:cNvPr>
          <p:cNvSpPr>
            <a:spLocks noGrp="1"/>
          </p:cNvSpPr>
          <p:nvPr>
            <p:ph type="sldNum" sz="quarter" idx="23"/>
          </p:nvPr>
        </p:nvSpPr>
        <p:spPr/>
        <p:txBody>
          <a:bodyPr/>
          <a:lstStyle/>
          <a:p>
            <a:fld id="{8045E168-1219-CD4A-80ED-4291B526AB8C}" type="slidenum">
              <a:rPr kumimoji="1" lang="zh-CN" altLang="en-US" smtClean="0"/>
              <a:t>8</a:t>
            </a:fld>
            <a:endParaRPr kumimoji="1" lang="zh-CN" altLang="en-US" dirty="0"/>
          </a:p>
        </p:txBody>
      </p:sp>
      <p:pic>
        <p:nvPicPr>
          <p:cNvPr id="15" name="图片 14">
            <a:extLst>
              <a:ext uri="{FF2B5EF4-FFF2-40B4-BE49-F238E27FC236}">
                <a16:creationId xmlns:a16="http://schemas.microsoft.com/office/drawing/2014/main" id="{CF88C93D-1948-36C0-EB61-ED00F2CA9A5C}"/>
              </a:ext>
            </a:extLst>
          </p:cNvPr>
          <p:cNvPicPr>
            <a:picLocks noChangeAspect="1"/>
          </p:cNvPicPr>
          <p:nvPr/>
        </p:nvPicPr>
        <p:blipFill>
          <a:blip r:embed="rId2"/>
          <a:stretch>
            <a:fillRect/>
          </a:stretch>
        </p:blipFill>
        <p:spPr>
          <a:xfrm>
            <a:off x="485651" y="1721026"/>
            <a:ext cx="11020425" cy="2219325"/>
          </a:xfrm>
          <a:prstGeom prst="rect">
            <a:avLst/>
          </a:prstGeom>
        </p:spPr>
      </p:pic>
    </p:spTree>
    <p:extLst>
      <p:ext uri="{BB962C8B-B14F-4D97-AF65-F5344CB8AC3E}">
        <p14:creationId xmlns:p14="http://schemas.microsoft.com/office/powerpoint/2010/main" val="2238903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E27F35-0EC3-7E86-8916-1CADEB580FA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D507F7F-0710-7C6D-1E80-4C4CCC6496C5}"/>
              </a:ext>
            </a:extLst>
          </p:cNvPr>
          <p:cNvSpPr>
            <a:spLocks noGrp="1"/>
          </p:cNvSpPr>
          <p:nvPr>
            <p:ph sz="quarter" idx="14"/>
          </p:nvPr>
        </p:nvSpPr>
        <p:spPr/>
        <p:txBody>
          <a:bodyPr/>
          <a:lstStyle/>
          <a:p>
            <a:endParaRPr kumimoji="1" lang="zh-CN" altLang="en-US"/>
          </a:p>
        </p:txBody>
      </p:sp>
      <p:sp>
        <p:nvSpPr>
          <p:cNvPr id="4" name="图片占位符 3">
            <a:extLst>
              <a:ext uri="{FF2B5EF4-FFF2-40B4-BE49-F238E27FC236}">
                <a16:creationId xmlns:a16="http://schemas.microsoft.com/office/drawing/2014/main" id="{D65646C4-BA61-5806-92D5-0CA6037457F3}"/>
              </a:ext>
            </a:extLst>
          </p:cNvPr>
          <p:cNvSpPr>
            <a:spLocks noGrp="1"/>
          </p:cNvSpPr>
          <p:nvPr>
            <p:ph type="pic" sz="quarter" idx="15"/>
          </p:nvPr>
        </p:nvSpPr>
        <p:spPr/>
      </p:sp>
      <p:sp>
        <p:nvSpPr>
          <p:cNvPr id="5" name="文本占位符 4">
            <a:extLst>
              <a:ext uri="{FF2B5EF4-FFF2-40B4-BE49-F238E27FC236}">
                <a16:creationId xmlns:a16="http://schemas.microsoft.com/office/drawing/2014/main" id="{E06C54FB-FCD9-98D8-E078-9CC8693716B2}"/>
              </a:ext>
            </a:extLst>
          </p:cNvPr>
          <p:cNvSpPr>
            <a:spLocks noGrp="1"/>
          </p:cNvSpPr>
          <p:nvPr>
            <p:ph type="body" sz="half" idx="10"/>
          </p:nvPr>
        </p:nvSpPr>
        <p:spPr/>
        <p:txBody>
          <a:bodyPr/>
          <a:lstStyle/>
          <a:p>
            <a:endParaRPr kumimoji="1" lang="zh-CN" altLang="en-US"/>
          </a:p>
        </p:txBody>
      </p:sp>
      <p:sp>
        <p:nvSpPr>
          <p:cNvPr id="6" name="文本占位符 5">
            <a:extLst>
              <a:ext uri="{FF2B5EF4-FFF2-40B4-BE49-F238E27FC236}">
                <a16:creationId xmlns:a16="http://schemas.microsoft.com/office/drawing/2014/main" id="{25F7CDBA-E4E6-12ED-0FE0-6404806FC334}"/>
              </a:ext>
            </a:extLst>
          </p:cNvPr>
          <p:cNvSpPr>
            <a:spLocks noGrp="1"/>
          </p:cNvSpPr>
          <p:nvPr>
            <p:ph type="body" sz="half" idx="18"/>
          </p:nvPr>
        </p:nvSpPr>
        <p:spPr/>
        <p:txBody>
          <a:bodyPr/>
          <a:lstStyle/>
          <a:p>
            <a:endParaRPr kumimoji="1" lang="zh-CN" altLang="en-US"/>
          </a:p>
        </p:txBody>
      </p:sp>
      <p:sp>
        <p:nvSpPr>
          <p:cNvPr id="7" name="图片占位符 6">
            <a:extLst>
              <a:ext uri="{FF2B5EF4-FFF2-40B4-BE49-F238E27FC236}">
                <a16:creationId xmlns:a16="http://schemas.microsoft.com/office/drawing/2014/main" id="{61C5DBAF-80C2-2DEC-C897-0C611EB8421C}"/>
              </a:ext>
            </a:extLst>
          </p:cNvPr>
          <p:cNvSpPr>
            <a:spLocks noGrp="1"/>
          </p:cNvSpPr>
          <p:nvPr>
            <p:ph type="pic" sz="quarter" idx="20"/>
          </p:nvPr>
        </p:nvSpPr>
        <p:spPr/>
      </p:sp>
      <p:sp>
        <p:nvSpPr>
          <p:cNvPr id="8" name="图片占位符 7">
            <a:extLst>
              <a:ext uri="{FF2B5EF4-FFF2-40B4-BE49-F238E27FC236}">
                <a16:creationId xmlns:a16="http://schemas.microsoft.com/office/drawing/2014/main" id="{96C925DD-2859-4F2D-48F2-9B21D44E501E}"/>
              </a:ext>
            </a:extLst>
          </p:cNvPr>
          <p:cNvSpPr>
            <a:spLocks noGrp="1"/>
          </p:cNvSpPr>
          <p:nvPr>
            <p:ph type="pic" sz="quarter" idx="21"/>
          </p:nvPr>
        </p:nvSpPr>
        <p:spPr/>
      </p:sp>
      <p:sp>
        <p:nvSpPr>
          <p:cNvPr id="9" name="图片占位符 8">
            <a:extLst>
              <a:ext uri="{FF2B5EF4-FFF2-40B4-BE49-F238E27FC236}">
                <a16:creationId xmlns:a16="http://schemas.microsoft.com/office/drawing/2014/main" id="{A5A56AEA-29E1-EAF1-74F2-1A290C23CCF4}"/>
              </a:ext>
            </a:extLst>
          </p:cNvPr>
          <p:cNvSpPr>
            <a:spLocks noGrp="1"/>
          </p:cNvSpPr>
          <p:nvPr>
            <p:ph type="pic" sz="quarter" idx="22"/>
          </p:nvPr>
        </p:nvSpPr>
        <p:spPr/>
      </p:sp>
      <p:sp>
        <p:nvSpPr>
          <p:cNvPr id="10" name="文本占位符 9">
            <a:extLst>
              <a:ext uri="{FF2B5EF4-FFF2-40B4-BE49-F238E27FC236}">
                <a16:creationId xmlns:a16="http://schemas.microsoft.com/office/drawing/2014/main" id="{A28E9513-37AA-DBE2-971C-5AC55D1F6934}"/>
              </a:ext>
            </a:extLst>
          </p:cNvPr>
          <p:cNvSpPr>
            <a:spLocks noGrp="1"/>
          </p:cNvSpPr>
          <p:nvPr>
            <p:ph type="body" sz="half" idx="23"/>
          </p:nvPr>
        </p:nvSpPr>
        <p:spPr/>
        <p:txBody>
          <a:bodyPr/>
          <a:lstStyle/>
          <a:p>
            <a:endParaRPr kumimoji="1" lang="zh-CN" altLang="en-US"/>
          </a:p>
        </p:txBody>
      </p:sp>
      <p:sp>
        <p:nvSpPr>
          <p:cNvPr id="11" name="文本占位符 10">
            <a:extLst>
              <a:ext uri="{FF2B5EF4-FFF2-40B4-BE49-F238E27FC236}">
                <a16:creationId xmlns:a16="http://schemas.microsoft.com/office/drawing/2014/main" id="{D30C3E67-9EC0-4F9B-3875-39543F3B4342}"/>
              </a:ext>
            </a:extLst>
          </p:cNvPr>
          <p:cNvSpPr>
            <a:spLocks noGrp="1"/>
          </p:cNvSpPr>
          <p:nvPr>
            <p:ph type="body" sz="half" idx="24"/>
          </p:nvPr>
        </p:nvSpPr>
        <p:spPr/>
        <p:txBody>
          <a:bodyPr/>
          <a:lstStyle/>
          <a:p>
            <a:endParaRPr kumimoji="1" lang="zh-CN" altLang="en-US"/>
          </a:p>
        </p:txBody>
      </p:sp>
      <p:sp>
        <p:nvSpPr>
          <p:cNvPr id="12" name="灯片编号占位符 11">
            <a:extLst>
              <a:ext uri="{FF2B5EF4-FFF2-40B4-BE49-F238E27FC236}">
                <a16:creationId xmlns:a16="http://schemas.microsoft.com/office/drawing/2014/main" id="{D50223B1-86B7-19B5-AD0A-896F00F09E14}"/>
              </a:ext>
            </a:extLst>
          </p:cNvPr>
          <p:cNvSpPr>
            <a:spLocks noGrp="1"/>
          </p:cNvSpPr>
          <p:nvPr>
            <p:ph type="sldNum" sz="quarter" idx="17"/>
          </p:nvPr>
        </p:nvSpPr>
        <p:spPr/>
        <p:txBody>
          <a:bodyPr/>
          <a:lstStyle/>
          <a:p>
            <a:fld id="{8045E168-1219-CD4A-80ED-4291B526AB8C}" type="slidenum">
              <a:rPr kumimoji="1" lang="zh-CN" altLang="en-US" smtClean="0"/>
              <a:t>9</a:t>
            </a:fld>
            <a:endParaRPr kumimoji="1" lang="zh-CN" altLang="en-US" dirty="0"/>
          </a:p>
        </p:txBody>
      </p:sp>
    </p:spTree>
    <p:extLst>
      <p:ext uri="{BB962C8B-B14F-4D97-AF65-F5344CB8AC3E}">
        <p14:creationId xmlns:p14="http://schemas.microsoft.com/office/powerpoint/2010/main" val="303141430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468</TotalTime>
  <Words>645</Words>
  <Application>Microsoft Office PowerPoint</Application>
  <PresentationFormat>宽屏</PresentationFormat>
  <Paragraphs>56</Paragraphs>
  <Slides>10</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10</vt:i4>
      </vt:variant>
    </vt:vector>
  </HeadingPairs>
  <TitlesOfParts>
    <vt:vector size="17" baseType="lpstr">
      <vt:lpstr>-apple-system</vt:lpstr>
      <vt:lpstr>Inter var</vt:lpstr>
      <vt:lpstr>system-ui</vt:lpstr>
      <vt:lpstr>等线</vt:lpstr>
      <vt:lpstr>等线 Light</vt:lpstr>
      <vt:lpstr>Arial</vt:lpstr>
      <vt:lpstr>Office 主题​​</vt:lpstr>
      <vt:lpstr>Vue 组件库开发实战</vt:lpstr>
      <vt:lpstr>目录</vt:lpstr>
      <vt:lpstr>01</vt:lpstr>
      <vt:lpstr>1. 序言-为什么要选择搭建一个组件库？</vt:lpstr>
      <vt:lpstr>02</vt:lpstr>
      <vt:lpstr>1. pnpm</vt:lpstr>
      <vt:lpstr>2. Vite</vt:lpstr>
      <vt:lpstr>3. TypeScript</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王 显淼</cp:lastModifiedBy>
  <cp:revision>41</cp:revision>
  <dcterms:created xsi:type="dcterms:W3CDTF">2022-12-13T06:19:33Z</dcterms:created>
  <dcterms:modified xsi:type="dcterms:W3CDTF">2023-03-27T16:42:15Z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653A1587CE64AAA975199863408D24FF</vt:lpwstr>
  </property>
  <property fmtid="{D5CDD505-2E9C-101B-9397-08002B2CF9AE}" pid="3" name="KSOProductBuildVer">
    <vt:lpwstr>2052-4.6.1.7467</vt:lpwstr>
  </property>
</Properties>
</file>